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7"/>
  </p:notesMasterIdLst>
  <p:handoutMasterIdLst>
    <p:handoutMasterId r:id="rId18"/>
  </p:handoutMasterIdLst>
  <p:sldIdLst>
    <p:sldId id="256" r:id="rId2"/>
    <p:sldId id="257" r:id="rId3"/>
    <p:sldId id="258" r:id="rId4"/>
    <p:sldId id="259" r:id="rId5"/>
    <p:sldId id="260" r:id="rId6"/>
    <p:sldId id="273" r:id="rId7"/>
    <p:sldId id="261" r:id="rId8"/>
    <p:sldId id="262" r:id="rId9"/>
    <p:sldId id="274" r:id="rId10"/>
    <p:sldId id="271" r:id="rId11"/>
    <p:sldId id="263" r:id="rId12"/>
    <p:sldId id="264" r:id="rId13"/>
    <p:sldId id="265" r:id="rId14"/>
    <p:sldId id="266"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24484-73F6-4FFA-813D-F44D9F2EF2F8}" v="22" dt="2025-06-17T08:05:54.991"/>
  </p1510:revLst>
</p1510:revInfo>
</file>

<file path=ppt/tableStyles.xml><?xml version="1.0" encoding="utf-8"?>
<a:tblStyleLst xmlns:a="http://schemas.openxmlformats.org/drawingml/2006/main" def="{5C22544A-7EE6-4342-B048-85BDC9FD1C3A}">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7" autoAdjust="0"/>
  </p:normalViewPr>
  <p:slideViewPr>
    <p:cSldViewPr snapToGrid="0" snapToObjects="1">
      <p:cViewPr varScale="1">
        <p:scale>
          <a:sx n="75" d="100"/>
          <a:sy n="75" d="100"/>
        </p:scale>
        <p:origin x="1182" y="99"/>
      </p:cViewPr>
      <p:guideLst>
        <p:guide orient="horz" pos="2160"/>
        <p:guide pos="2880"/>
      </p:guideLst>
    </p:cSldViewPr>
  </p:slideViewPr>
  <p:notesTextViewPr>
    <p:cViewPr>
      <p:scale>
        <a:sx n="100" d="100"/>
        <a:sy n="100" d="100"/>
      </p:scale>
      <p:origin x="0" y="-132"/>
    </p:cViewPr>
  </p:notesTextViewPr>
  <p:notesViewPr>
    <p:cSldViewPr snapToGrid="0" snapToObjects="1">
      <p:cViewPr varScale="1">
        <p:scale>
          <a:sx n="50" d="100"/>
          <a:sy n="50" d="100"/>
        </p:scale>
        <p:origin x="28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 Huertas" userId="c5ce4d03-9d9c-471c-808e-da7a0049835d" providerId="ADAL" clId="{1E42EF09-D258-436C-A41E-815F31B02D01}"/>
    <pc:docChg chg="modSld">
      <pc:chgData name="Rafa Huertas" userId="c5ce4d03-9d9c-471c-808e-da7a0049835d" providerId="ADAL" clId="{1E42EF09-D258-436C-A41E-815F31B02D01}" dt="2025-06-17T23:40:34.555" v="157" actId="14100"/>
      <pc:docMkLst>
        <pc:docMk/>
      </pc:docMkLst>
      <pc:sldChg chg="modSp mod modNotesTx">
        <pc:chgData name="Rafa Huertas" userId="c5ce4d03-9d9c-471c-808e-da7a0049835d" providerId="ADAL" clId="{1E42EF09-D258-436C-A41E-815F31B02D01}" dt="2025-06-17T23:40:02.399" v="156" actId="20577"/>
        <pc:sldMkLst>
          <pc:docMk/>
          <pc:sldMk cId="0" sldId="257"/>
        </pc:sldMkLst>
        <pc:spChg chg="mod">
          <ac:chgData name="Rafa Huertas" userId="c5ce4d03-9d9c-471c-808e-da7a0049835d" providerId="ADAL" clId="{1E42EF09-D258-436C-A41E-815F31B02D01}" dt="2025-06-17T23:39:50.782" v="140" actId="20577"/>
          <ac:spMkLst>
            <pc:docMk/>
            <pc:sldMk cId="0" sldId="257"/>
            <ac:spMk id="3" creationId="{00000000-0000-0000-0000-000000000000}"/>
          </ac:spMkLst>
        </pc:spChg>
      </pc:sldChg>
      <pc:sldChg chg="modSp mod">
        <pc:chgData name="Rafa Huertas" userId="c5ce4d03-9d9c-471c-808e-da7a0049835d" providerId="ADAL" clId="{1E42EF09-D258-436C-A41E-815F31B02D01}" dt="2025-06-17T23:28:03.412" v="103" actId="20577"/>
        <pc:sldMkLst>
          <pc:docMk/>
          <pc:sldMk cId="0" sldId="258"/>
        </pc:sldMkLst>
        <pc:spChg chg="mod">
          <ac:chgData name="Rafa Huertas" userId="c5ce4d03-9d9c-471c-808e-da7a0049835d" providerId="ADAL" clId="{1E42EF09-D258-436C-A41E-815F31B02D01}" dt="2025-06-17T23:28:03.412" v="103" actId="20577"/>
          <ac:spMkLst>
            <pc:docMk/>
            <pc:sldMk cId="0" sldId="258"/>
            <ac:spMk id="3" creationId="{00000000-0000-0000-0000-000000000000}"/>
          </ac:spMkLst>
        </pc:spChg>
      </pc:sldChg>
      <pc:sldChg chg="modSp mod">
        <pc:chgData name="Rafa Huertas" userId="c5ce4d03-9d9c-471c-808e-da7a0049835d" providerId="ADAL" clId="{1E42EF09-D258-436C-A41E-815F31B02D01}" dt="2025-06-17T23:40:34.555" v="157" actId="14100"/>
        <pc:sldMkLst>
          <pc:docMk/>
          <pc:sldMk cId="0" sldId="261"/>
        </pc:sldMkLst>
        <pc:spChg chg="mod">
          <ac:chgData name="Rafa Huertas" userId="c5ce4d03-9d9c-471c-808e-da7a0049835d" providerId="ADAL" clId="{1E42EF09-D258-436C-A41E-815F31B02D01}" dt="2025-06-17T23:40:34.555" v="157" actId="14100"/>
          <ac:spMkLst>
            <pc:docMk/>
            <pc:sldMk cId="0" sldId="261"/>
            <ac:spMk id="3" creationId="{00000000-0000-0000-0000-000000000000}"/>
          </ac:spMkLst>
        </pc:spChg>
      </pc:sldChg>
      <pc:sldChg chg="modSp mod modNotesTx">
        <pc:chgData name="Rafa Huertas" userId="c5ce4d03-9d9c-471c-808e-da7a0049835d" providerId="ADAL" clId="{1E42EF09-D258-436C-A41E-815F31B02D01}" dt="2025-06-17T23:39:08.359" v="134" actId="20577"/>
        <pc:sldMkLst>
          <pc:docMk/>
          <pc:sldMk cId="0" sldId="264"/>
        </pc:sldMkLst>
        <pc:spChg chg="mod">
          <ac:chgData name="Rafa Huertas" userId="c5ce4d03-9d9c-471c-808e-da7a0049835d" providerId="ADAL" clId="{1E42EF09-D258-436C-A41E-815F31B02D01}" dt="2025-06-17T23:38:57.973" v="119" actId="20577"/>
          <ac:spMkLst>
            <pc:docMk/>
            <pc:sldMk cId="0" sldId="264"/>
            <ac:spMk id="3" creationId="{00000000-0000-0000-0000-000000000000}"/>
          </ac:spMkLst>
        </pc:spChg>
        <pc:picChg chg="mod">
          <ac:chgData name="Rafa Huertas" userId="c5ce4d03-9d9c-471c-808e-da7a0049835d" providerId="ADAL" clId="{1E42EF09-D258-436C-A41E-815F31B02D01}" dt="2025-06-17T22:55:30.319" v="34" actId="1036"/>
          <ac:picMkLst>
            <pc:docMk/>
            <pc:sldMk cId="0" sldId="264"/>
            <ac:picMk id="10" creationId="{5F830775-7DB4-ADE0-929E-80CCFFABE09D}"/>
          </ac:picMkLst>
        </pc:picChg>
        <pc:picChg chg="mod">
          <ac:chgData name="Rafa Huertas" userId="c5ce4d03-9d9c-471c-808e-da7a0049835d" providerId="ADAL" clId="{1E42EF09-D258-436C-A41E-815F31B02D01}" dt="2025-06-17T22:55:30.319" v="34" actId="1036"/>
          <ac:picMkLst>
            <pc:docMk/>
            <pc:sldMk cId="0" sldId="264"/>
            <ac:picMk id="13" creationId="{6A704BF9-063F-02FE-0EF8-597C241872A8}"/>
          </ac:picMkLst>
        </pc:picChg>
      </pc:sldChg>
      <pc:sldChg chg="modSp mod">
        <pc:chgData name="Rafa Huertas" userId="c5ce4d03-9d9c-471c-808e-da7a0049835d" providerId="ADAL" clId="{1E42EF09-D258-436C-A41E-815F31B02D01}" dt="2025-06-17T23:37:44.016" v="104" actId="20577"/>
        <pc:sldMkLst>
          <pc:docMk/>
          <pc:sldMk cId="0" sldId="265"/>
        </pc:sldMkLst>
        <pc:spChg chg="mod">
          <ac:chgData name="Rafa Huertas" userId="c5ce4d03-9d9c-471c-808e-da7a0049835d" providerId="ADAL" clId="{1E42EF09-D258-436C-A41E-815F31B02D01}" dt="2025-06-17T23:37:44.016" v="104" actId="20577"/>
          <ac:spMkLst>
            <pc:docMk/>
            <pc:sldMk cId="0" sldId="265"/>
            <ac:spMk id="3" creationId="{00000000-0000-0000-0000-000000000000}"/>
          </ac:spMkLst>
        </pc:spChg>
      </pc:sldChg>
    </pc:docChg>
  </pc:docChgLst>
  <pc:docChgLst>
    <pc:chgData name="Rafa Huertas" userId="c5ce4d03-9d9c-471c-808e-da7a0049835d" providerId="ADAL" clId="{66624484-73F6-4FFA-813D-F44D9F2EF2F8}"/>
    <pc:docChg chg="undo redo custSel addSld delSld modSld sldOrd">
      <pc:chgData name="Rafa Huertas" userId="c5ce4d03-9d9c-471c-808e-da7a0049835d" providerId="ADAL" clId="{66624484-73F6-4FFA-813D-F44D9F2EF2F8}" dt="2025-06-17T18:30:59.921" v="3473" actId="20577"/>
      <pc:docMkLst>
        <pc:docMk/>
      </pc:docMkLst>
      <pc:sldChg chg="addSp modSp mod modNotesTx">
        <pc:chgData name="Rafa Huertas" userId="c5ce4d03-9d9c-471c-808e-da7a0049835d" providerId="ADAL" clId="{66624484-73F6-4FFA-813D-F44D9F2EF2F8}" dt="2025-06-17T17:22:47.171" v="1894" actId="14100"/>
        <pc:sldMkLst>
          <pc:docMk/>
          <pc:sldMk cId="0" sldId="257"/>
        </pc:sldMkLst>
        <pc:spChg chg="mod">
          <ac:chgData name="Rafa Huertas" userId="c5ce4d03-9d9c-471c-808e-da7a0049835d" providerId="ADAL" clId="{66624484-73F6-4FFA-813D-F44D9F2EF2F8}" dt="2025-06-17T17:22:47.171" v="1894" actId="14100"/>
          <ac:spMkLst>
            <pc:docMk/>
            <pc:sldMk cId="0" sldId="257"/>
            <ac:spMk id="3" creationId="{00000000-0000-0000-0000-000000000000}"/>
          </ac:spMkLst>
        </pc:spChg>
        <pc:picChg chg="add mod">
          <ac:chgData name="Rafa Huertas" userId="c5ce4d03-9d9c-471c-808e-da7a0049835d" providerId="ADAL" clId="{66624484-73F6-4FFA-813D-F44D9F2EF2F8}" dt="2025-06-17T08:00:37.667" v="167" actId="1076"/>
          <ac:picMkLst>
            <pc:docMk/>
            <pc:sldMk cId="0" sldId="257"/>
            <ac:picMk id="1026" creationId="{EFC92394-30A2-3E98-F589-19F3FFFD92F8}"/>
          </ac:picMkLst>
        </pc:picChg>
        <pc:picChg chg="add mod">
          <ac:chgData name="Rafa Huertas" userId="c5ce4d03-9d9c-471c-808e-da7a0049835d" providerId="ADAL" clId="{66624484-73F6-4FFA-813D-F44D9F2EF2F8}" dt="2025-06-17T08:00:35.281" v="166" actId="1076"/>
          <ac:picMkLst>
            <pc:docMk/>
            <pc:sldMk cId="0" sldId="257"/>
            <ac:picMk id="1028" creationId="{2E559236-5461-EC70-9E25-EC93E176CB65}"/>
          </ac:picMkLst>
        </pc:picChg>
      </pc:sldChg>
      <pc:sldChg chg="addSp modSp mod modNotesTx">
        <pc:chgData name="Rafa Huertas" userId="c5ce4d03-9d9c-471c-808e-da7a0049835d" providerId="ADAL" clId="{66624484-73F6-4FFA-813D-F44D9F2EF2F8}" dt="2025-06-17T17:23:21.482" v="1895" actId="14100"/>
        <pc:sldMkLst>
          <pc:docMk/>
          <pc:sldMk cId="0" sldId="258"/>
        </pc:sldMkLst>
        <pc:spChg chg="mod">
          <ac:chgData name="Rafa Huertas" userId="c5ce4d03-9d9c-471c-808e-da7a0049835d" providerId="ADAL" clId="{66624484-73F6-4FFA-813D-F44D9F2EF2F8}" dt="2025-06-17T08:01:03.460" v="170" actId="255"/>
          <ac:spMkLst>
            <pc:docMk/>
            <pc:sldMk cId="0" sldId="258"/>
            <ac:spMk id="2" creationId="{00000000-0000-0000-0000-000000000000}"/>
          </ac:spMkLst>
        </pc:spChg>
        <pc:spChg chg="mod">
          <ac:chgData name="Rafa Huertas" userId="c5ce4d03-9d9c-471c-808e-da7a0049835d" providerId="ADAL" clId="{66624484-73F6-4FFA-813D-F44D9F2EF2F8}" dt="2025-06-17T17:23:21.482" v="1895" actId="14100"/>
          <ac:spMkLst>
            <pc:docMk/>
            <pc:sldMk cId="0" sldId="258"/>
            <ac:spMk id="3" creationId="{00000000-0000-0000-0000-000000000000}"/>
          </ac:spMkLst>
        </pc:spChg>
        <pc:picChg chg="add mod">
          <ac:chgData name="Rafa Huertas" userId="c5ce4d03-9d9c-471c-808e-da7a0049835d" providerId="ADAL" clId="{66624484-73F6-4FFA-813D-F44D9F2EF2F8}" dt="2025-06-17T08:17:24.124" v="454" actId="1076"/>
          <ac:picMkLst>
            <pc:docMk/>
            <pc:sldMk cId="0" sldId="258"/>
            <ac:picMk id="2050" creationId="{ADA7220E-4D55-53D9-2A0A-B8622172C443}"/>
          </ac:picMkLst>
        </pc:picChg>
      </pc:sldChg>
      <pc:sldChg chg="addSp delSp modSp mod modNotesTx">
        <pc:chgData name="Rafa Huertas" userId="c5ce4d03-9d9c-471c-808e-da7a0049835d" providerId="ADAL" clId="{66624484-73F6-4FFA-813D-F44D9F2EF2F8}" dt="2025-06-17T08:44:35.255" v="1293" actId="21"/>
        <pc:sldMkLst>
          <pc:docMk/>
          <pc:sldMk cId="0" sldId="259"/>
        </pc:sldMkLst>
        <pc:spChg chg="del">
          <ac:chgData name="Rafa Huertas" userId="c5ce4d03-9d9c-471c-808e-da7a0049835d" providerId="ADAL" clId="{66624484-73F6-4FFA-813D-F44D9F2EF2F8}" dt="2025-06-17T08:13:51.297" v="427" actId="478"/>
          <ac:spMkLst>
            <pc:docMk/>
            <pc:sldMk cId="0" sldId="259"/>
            <ac:spMk id="2" creationId="{00000000-0000-0000-0000-000000000000}"/>
          </ac:spMkLst>
        </pc:spChg>
        <pc:spChg chg="mod">
          <ac:chgData name="Rafa Huertas" userId="c5ce4d03-9d9c-471c-808e-da7a0049835d" providerId="ADAL" clId="{66624484-73F6-4FFA-813D-F44D9F2EF2F8}" dt="2025-06-17T08:35:45.473" v="1052" actId="20577"/>
          <ac:spMkLst>
            <pc:docMk/>
            <pc:sldMk cId="0" sldId="259"/>
            <ac:spMk id="3" creationId="{00000000-0000-0000-0000-000000000000}"/>
          </ac:spMkLst>
        </pc:spChg>
        <pc:spChg chg="mod">
          <ac:chgData name="Rafa Huertas" userId="c5ce4d03-9d9c-471c-808e-da7a0049835d" providerId="ADAL" clId="{66624484-73F6-4FFA-813D-F44D9F2EF2F8}" dt="2025-06-17T08:13:32.975" v="424" actId="20577"/>
          <ac:spMkLst>
            <pc:docMk/>
            <pc:sldMk cId="0" sldId="259"/>
            <ac:spMk id="5" creationId="{45376100-163B-C5DD-F9CF-A3F64921DD59}"/>
          </ac:spMkLst>
        </pc:spChg>
        <pc:spChg chg="add mod">
          <ac:chgData name="Rafa Huertas" userId="c5ce4d03-9d9c-471c-808e-da7a0049835d" providerId="ADAL" clId="{66624484-73F6-4FFA-813D-F44D9F2EF2F8}" dt="2025-06-17T08:35:37.598" v="1050" actId="1036"/>
          <ac:spMkLst>
            <pc:docMk/>
            <pc:sldMk cId="0" sldId="259"/>
            <ac:spMk id="7" creationId="{4533BE14-DC04-9C0B-96D0-43D329419D87}"/>
          </ac:spMkLst>
        </pc:spChg>
        <pc:picChg chg="del mod">
          <ac:chgData name="Rafa Huertas" userId="c5ce4d03-9d9c-471c-808e-da7a0049835d" providerId="ADAL" clId="{66624484-73F6-4FFA-813D-F44D9F2EF2F8}" dt="2025-06-17T08:44:35.255" v="1293" actId="21"/>
          <ac:picMkLst>
            <pc:docMk/>
            <pc:sldMk cId="0" sldId="259"/>
            <ac:picMk id="4" creationId="{FE2782E0-B1EA-4621-7CE0-3B49C3A2725D}"/>
          </ac:picMkLst>
        </pc:picChg>
      </pc:sldChg>
      <pc:sldChg chg="addSp delSp modSp mod modNotesTx">
        <pc:chgData name="Rafa Huertas" userId="c5ce4d03-9d9c-471c-808e-da7a0049835d" providerId="ADAL" clId="{66624484-73F6-4FFA-813D-F44D9F2EF2F8}" dt="2025-06-17T18:30:59.921" v="3473" actId="20577"/>
        <pc:sldMkLst>
          <pc:docMk/>
          <pc:sldMk cId="0" sldId="260"/>
        </pc:sldMkLst>
        <pc:spChg chg="del mod">
          <ac:chgData name="Rafa Huertas" userId="c5ce4d03-9d9c-471c-808e-da7a0049835d" providerId="ADAL" clId="{66624484-73F6-4FFA-813D-F44D9F2EF2F8}" dt="2025-06-17T08:38:30.738" v="1076" actId="478"/>
          <ac:spMkLst>
            <pc:docMk/>
            <pc:sldMk cId="0" sldId="260"/>
            <ac:spMk id="2" creationId="{00000000-0000-0000-0000-000000000000}"/>
          </ac:spMkLst>
        </pc:spChg>
        <pc:spChg chg="mod">
          <ac:chgData name="Rafa Huertas" userId="c5ce4d03-9d9c-471c-808e-da7a0049835d" providerId="ADAL" clId="{66624484-73F6-4FFA-813D-F44D9F2EF2F8}" dt="2025-06-17T18:30:12.084" v="3342" actId="20577"/>
          <ac:spMkLst>
            <pc:docMk/>
            <pc:sldMk cId="0" sldId="260"/>
            <ac:spMk id="3" creationId="{00000000-0000-0000-0000-000000000000}"/>
          </ac:spMkLst>
        </pc:spChg>
        <pc:spChg chg="add mod">
          <ac:chgData name="Rafa Huertas" userId="c5ce4d03-9d9c-471c-808e-da7a0049835d" providerId="ADAL" clId="{66624484-73F6-4FFA-813D-F44D9F2EF2F8}" dt="2025-06-17T08:37:17.443" v="1066"/>
          <ac:spMkLst>
            <pc:docMk/>
            <pc:sldMk cId="0" sldId="260"/>
            <ac:spMk id="4" creationId="{CC81DBDB-B233-860E-0997-F3264C626195}"/>
          </ac:spMkLst>
        </pc:spChg>
        <pc:spChg chg="del">
          <ac:chgData name="Rafa Huertas" userId="c5ce4d03-9d9c-471c-808e-da7a0049835d" providerId="ADAL" clId="{66624484-73F6-4FFA-813D-F44D9F2EF2F8}" dt="2025-06-17T08:37:17.001" v="1065" actId="478"/>
          <ac:spMkLst>
            <pc:docMk/>
            <pc:sldMk cId="0" sldId="260"/>
            <ac:spMk id="5" creationId="{1BBFDD16-F339-37F0-182F-A89E50734B94}"/>
          </ac:spMkLst>
        </pc:spChg>
      </pc:sldChg>
      <pc:sldChg chg="addSp delSp modSp mod modNotesTx">
        <pc:chgData name="Rafa Huertas" userId="c5ce4d03-9d9c-471c-808e-da7a0049835d" providerId="ADAL" clId="{66624484-73F6-4FFA-813D-F44D9F2EF2F8}" dt="2025-06-17T18:28:48.259" v="3320" actId="20577"/>
        <pc:sldMkLst>
          <pc:docMk/>
          <pc:sldMk cId="0" sldId="261"/>
        </pc:sldMkLst>
        <pc:spChg chg="mod">
          <ac:chgData name="Rafa Huertas" userId="c5ce4d03-9d9c-471c-808e-da7a0049835d" providerId="ADAL" clId="{66624484-73F6-4FFA-813D-F44D9F2EF2F8}" dt="2025-06-17T08:46:27.747" v="1344" actId="1035"/>
          <ac:spMkLst>
            <pc:docMk/>
            <pc:sldMk cId="0" sldId="261"/>
            <ac:spMk id="2" creationId="{00000000-0000-0000-0000-000000000000}"/>
          </ac:spMkLst>
        </pc:spChg>
        <pc:spChg chg="mod">
          <ac:chgData name="Rafa Huertas" userId="c5ce4d03-9d9c-471c-808e-da7a0049835d" providerId="ADAL" clId="{66624484-73F6-4FFA-813D-F44D9F2EF2F8}" dt="2025-06-17T17:39:08.167" v="2270" actId="1036"/>
          <ac:spMkLst>
            <pc:docMk/>
            <pc:sldMk cId="0" sldId="261"/>
            <ac:spMk id="3" creationId="{00000000-0000-0000-0000-000000000000}"/>
          </ac:spMkLst>
        </pc:spChg>
        <pc:spChg chg="mod">
          <ac:chgData name="Rafa Huertas" userId="c5ce4d03-9d9c-471c-808e-da7a0049835d" providerId="ADAL" clId="{66624484-73F6-4FFA-813D-F44D9F2EF2F8}" dt="2025-06-17T08:44:27.819" v="1292" actId="20577"/>
          <ac:spMkLst>
            <pc:docMk/>
            <pc:sldMk cId="0" sldId="261"/>
            <ac:spMk id="4" creationId="{55B9B23A-6535-CCE9-E1B5-C5B9EC860CF8}"/>
          </ac:spMkLst>
        </pc:spChg>
        <pc:graphicFrameChg chg="add del mod">
          <ac:chgData name="Rafa Huertas" userId="c5ce4d03-9d9c-471c-808e-da7a0049835d" providerId="ADAL" clId="{66624484-73F6-4FFA-813D-F44D9F2EF2F8}" dt="2025-06-17T17:40:19.400" v="2276"/>
          <ac:graphicFrameMkLst>
            <pc:docMk/>
            <pc:sldMk cId="0" sldId="261"/>
            <ac:graphicFrameMk id="7" creationId="{C733F6EE-1111-3BCF-2CAC-E455ADF1FD0A}"/>
          </ac:graphicFrameMkLst>
        </pc:graphicFrameChg>
        <pc:picChg chg="add del mod modCrop">
          <ac:chgData name="Rafa Huertas" userId="c5ce4d03-9d9c-471c-808e-da7a0049835d" providerId="ADAL" clId="{66624484-73F6-4FFA-813D-F44D9F2EF2F8}" dt="2025-06-17T17:40:18.413" v="2273" actId="478"/>
          <ac:picMkLst>
            <pc:docMk/>
            <pc:sldMk cId="0" sldId="261"/>
            <ac:picMk id="6" creationId="{FE2782E0-B1EA-4621-7CE0-3B49C3A2725D}"/>
          </ac:picMkLst>
        </pc:picChg>
        <pc:picChg chg="add mod modCrop">
          <ac:chgData name="Rafa Huertas" userId="c5ce4d03-9d9c-471c-808e-da7a0049835d" providerId="ADAL" clId="{66624484-73F6-4FFA-813D-F44D9F2EF2F8}" dt="2025-06-17T17:40:56.383" v="2288" actId="1076"/>
          <ac:picMkLst>
            <pc:docMk/>
            <pc:sldMk cId="0" sldId="261"/>
            <ac:picMk id="9" creationId="{9938E5A0-6632-446E-7374-142996D234F6}"/>
          </ac:picMkLst>
        </pc:picChg>
        <pc:picChg chg="add del mod">
          <ac:chgData name="Rafa Huertas" userId="c5ce4d03-9d9c-471c-808e-da7a0049835d" providerId="ADAL" clId="{66624484-73F6-4FFA-813D-F44D9F2EF2F8}" dt="2025-06-17T18:20:45.129" v="2924" actId="478"/>
          <ac:picMkLst>
            <pc:docMk/>
            <pc:sldMk cId="0" sldId="261"/>
            <ac:picMk id="10" creationId="{18102E86-DCB7-F54E-3E5D-8215CBAF4BE5}"/>
          </ac:picMkLst>
        </pc:picChg>
      </pc:sldChg>
      <pc:sldChg chg="addSp delSp modSp mod modNotesTx">
        <pc:chgData name="Rafa Huertas" userId="c5ce4d03-9d9c-471c-808e-da7a0049835d" providerId="ADAL" clId="{66624484-73F6-4FFA-813D-F44D9F2EF2F8}" dt="2025-06-17T17:42:03.089" v="2315" actId="478"/>
        <pc:sldMkLst>
          <pc:docMk/>
          <pc:sldMk cId="0" sldId="262"/>
        </pc:sldMkLst>
        <pc:spChg chg="del">
          <ac:chgData name="Rafa Huertas" userId="c5ce4d03-9d9c-471c-808e-da7a0049835d" providerId="ADAL" clId="{66624484-73F6-4FFA-813D-F44D9F2EF2F8}" dt="2025-06-17T08:50:57.055" v="1489" actId="478"/>
          <ac:spMkLst>
            <pc:docMk/>
            <pc:sldMk cId="0" sldId="262"/>
            <ac:spMk id="2" creationId="{00000000-0000-0000-0000-000000000000}"/>
          </ac:spMkLst>
        </pc:spChg>
        <pc:spChg chg="del mod">
          <ac:chgData name="Rafa Huertas" userId="c5ce4d03-9d9c-471c-808e-da7a0049835d" providerId="ADAL" clId="{66624484-73F6-4FFA-813D-F44D9F2EF2F8}" dt="2025-06-17T08:57:14.799" v="1510" actId="478"/>
          <ac:spMkLst>
            <pc:docMk/>
            <pc:sldMk cId="0" sldId="262"/>
            <ac:spMk id="3" creationId="{00000000-0000-0000-0000-000000000000}"/>
          </ac:spMkLst>
        </pc:spChg>
        <pc:spChg chg="del">
          <ac:chgData name="Rafa Huertas" userId="c5ce4d03-9d9c-471c-808e-da7a0049835d" providerId="ADAL" clId="{66624484-73F6-4FFA-813D-F44D9F2EF2F8}" dt="2025-06-17T08:50:08.401" v="1481" actId="478"/>
          <ac:spMkLst>
            <pc:docMk/>
            <pc:sldMk cId="0" sldId="262"/>
            <ac:spMk id="4" creationId="{379B8FF4-CAA0-107D-A3CA-A44FAAED71C1}"/>
          </ac:spMkLst>
        </pc:spChg>
        <pc:spChg chg="add mod">
          <ac:chgData name="Rafa Huertas" userId="c5ce4d03-9d9c-471c-808e-da7a0049835d" providerId="ADAL" clId="{66624484-73F6-4FFA-813D-F44D9F2EF2F8}" dt="2025-06-17T08:50:08.830" v="1482"/>
          <ac:spMkLst>
            <pc:docMk/>
            <pc:sldMk cId="0" sldId="262"/>
            <ac:spMk id="6" creationId="{9275F7A4-F11E-7BA0-8FC3-01BC44B68957}"/>
          </ac:spMkLst>
        </pc:spChg>
        <pc:spChg chg="add mod">
          <ac:chgData name="Rafa Huertas" userId="c5ce4d03-9d9c-471c-808e-da7a0049835d" providerId="ADAL" clId="{66624484-73F6-4FFA-813D-F44D9F2EF2F8}" dt="2025-06-17T08:50:52.443" v="1488"/>
          <ac:spMkLst>
            <pc:docMk/>
            <pc:sldMk cId="0" sldId="262"/>
            <ac:spMk id="7" creationId="{47469812-4B75-B62E-79E8-F0527DB5AC71}"/>
          </ac:spMkLst>
        </pc:spChg>
        <pc:graphicFrameChg chg="add del mod">
          <ac:chgData name="Rafa Huertas" userId="c5ce4d03-9d9c-471c-808e-da7a0049835d" providerId="ADAL" clId="{66624484-73F6-4FFA-813D-F44D9F2EF2F8}" dt="2025-06-17T17:42:02.725" v="2314"/>
          <ac:graphicFrameMkLst>
            <pc:docMk/>
            <pc:sldMk cId="0" sldId="262"/>
            <ac:graphicFrameMk id="2" creationId="{E97FD1EB-5ED1-FDCC-EFDC-87C8018DE34E}"/>
          </ac:graphicFrameMkLst>
        </pc:graphicFrameChg>
        <pc:picChg chg="add mod modCrop">
          <ac:chgData name="Rafa Huertas" userId="c5ce4d03-9d9c-471c-808e-da7a0049835d" providerId="ADAL" clId="{66624484-73F6-4FFA-813D-F44D9F2EF2F8}" dt="2025-06-17T17:42:02.725" v="2314"/>
          <ac:picMkLst>
            <pc:docMk/>
            <pc:sldMk cId="0" sldId="262"/>
            <ac:picMk id="4" creationId="{D0E8DA26-2F1E-AB63-EA6C-694BD495AF0C}"/>
          </ac:picMkLst>
        </pc:picChg>
        <pc:picChg chg="add del mod modCrop">
          <ac:chgData name="Rafa Huertas" userId="c5ce4d03-9d9c-471c-808e-da7a0049835d" providerId="ADAL" clId="{66624484-73F6-4FFA-813D-F44D9F2EF2F8}" dt="2025-06-17T17:42:03.089" v="2315" actId="478"/>
          <ac:picMkLst>
            <pc:docMk/>
            <pc:sldMk cId="0" sldId="262"/>
            <ac:picMk id="8" creationId="{7520F650-D477-D665-099E-4CA9DAE93B11}"/>
          </ac:picMkLst>
        </pc:picChg>
      </pc:sldChg>
      <pc:sldChg chg="addSp delSp modSp mod modNotesTx">
        <pc:chgData name="Rafa Huertas" userId="c5ce4d03-9d9c-471c-808e-da7a0049835d" providerId="ADAL" clId="{66624484-73F6-4FFA-813D-F44D9F2EF2F8}" dt="2025-06-17T17:56:58.715" v="2626" actId="20577"/>
        <pc:sldMkLst>
          <pc:docMk/>
          <pc:sldMk cId="0" sldId="263"/>
        </pc:sldMkLst>
        <pc:spChg chg="del mod">
          <ac:chgData name="Rafa Huertas" userId="c5ce4d03-9d9c-471c-808e-da7a0049835d" providerId="ADAL" clId="{66624484-73F6-4FFA-813D-F44D9F2EF2F8}" dt="2025-06-17T09:27:02.762" v="1670" actId="478"/>
          <ac:spMkLst>
            <pc:docMk/>
            <pc:sldMk cId="0" sldId="263"/>
            <ac:spMk id="2" creationId="{00000000-0000-0000-0000-000000000000}"/>
          </ac:spMkLst>
        </pc:spChg>
        <pc:spChg chg="mod">
          <ac:chgData name="Rafa Huertas" userId="c5ce4d03-9d9c-471c-808e-da7a0049835d" providerId="ADAL" clId="{66624484-73F6-4FFA-813D-F44D9F2EF2F8}" dt="2025-06-17T17:56:19.772" v="2622" actId="1036"/>
          <ac:spMkLst>
            <pc:docMk/>
            <pc:sldMk cId="0" sldId="263"/>
            <ac:spMk id="3" creationId="{00000000-0000-0000-0000-000000000000}"/>
          </ac:spMkLst>
        </pc:spChg>
        <pc:spChg chg="del">
          <ac:chgData name="Rafa Huertas" userId="c5ce4d03-9d9c-471c-808e-da7a0049835d" providerId="ADAL" clId="{66624484-73F6-4FFA-813D-F44D9F2EF2F8}" dt="2025-06-17T08:50:13.225" v="1483" actId="478"/>
          <ac:spMkLst>
            <pc:docMk/>
            <pc:sldMk cId="0" sldId="263"/>
            <ac:spMk id="5" creationId="{9B0FF252-A556-1C5D-B0F4-B093A06F7FF5}"/>
          </ac:spMkLst>
        </pc:spChg>
        <pc:spChg chg="add mod">
          <ac:chgData name="Rafa Huertas" userId="c5ce4d03-9d9c-471c-808e-da7a0049835d" providerId="ADAL" clId="{66624484-73F6-4FFA-813D-F44D9F2EF2F8}" dt="2025-06-17T08:50:13.578" v="1484"/>
          <ac:spMkLst>
            <pc:docMk/>
            <pc:sldMk cId="0" sldId="263"/>
            <ac:spMk id="7" creationId="{37699D2E-AD73-8F2E-F244-0FD2BC15AB54}"/>
          </ac:spMkLst>
        </pc:spChg>
        <pc:spChg chg="add mod">
          <ac:chgData name="Rafa Huertas" userId="c5ce4d03-9d9c-471c-808e-da7a0049835d" providerId="ADAL" clId="{66624484-73F6-4FFA-813D-F44D9F2EF2F8}" dt="2025-06-17T09:27:00.045" v="1669"/>
          <ac:spMkLst>
            <pc:docMk/>
            <pc:sldMk cId="0" sldId="263"/>
            <ac:spMk id="8" creationId="{5310DEC4-E155-30EE-8669-9FD9073911B0}"/>
          </ac:spMkLst>
        </pc:spChg>
        <pc:picChg chg="del">
          <ac:chgData name="Rafa Huertas" userId="c5ce4d03-9d9c-471c-808e-da7a0049835d" providerId="ADAL" clId="{66624484-73F6-4FFA-813D-F44D9F2EF2F8}" dt="2025-06-17T09:27:07.953" v="1671" actId="21"/>
          <ac:picMkLst>
            <pc:docMk/>
            <pc:sldMk cId="0" sldId="263"/>
            <ac:picMk id="4" creationId="{B965661C-9D8F-C546-87AC-12B048D9989D}"/>
          </ac:picMkLst>
        </pc:picChg>
      </pc:sldChg>
      <pc:sldChg chg="addSp delSp modSp mod modNotesTx">
        <pc:chgData name="Rafa Huertas" userId="c5ce4d03-9d9c-471c-808e-da7a0049835d" providerId="ADAL" clId="{66624484-73F6-4FFA-813D-F44D9F2EF2F8}" dt="2025-06-17T18:23:51.173" v="3092" actId="1036"/>
        <pc:sldMkLst>
          <pc:docMk/>
          <pc:sldMk cId="0" sldId="264"/>
        </pc:sldMkLst>
        <pc:spChg chg="del">
          <ac:chgData name="Rafa Huertas" userId="c5ce4d03-9d9c-471c-808e-da7a0049835d" providerId="ADAL" clId="{66624484-73F6-4FFA-813D-F44D9F2EF2F8}" dt="2025-06-17T17:57:11.189" v="2628" actId="478"/>
          <ac:spMkLst>
            <pc:docMk/>
            <pc:sldMk cId="0" sldId="264"/>
            <ac:spMk id="2" creationId="{00000000-0000-0000-0000-000000000000}"/>
          </ac:spMkLst>
        </pc:spChg>
        <pc:spChg chg="mod">
          <ac:chgData name="Rafa Huertas" userId="c5ce4d03-9d9c-471c-808e-da7a0049835d" providerId="ADAL" clId="{66624484-73F6-4FFA-813D-F44D9F2EF2F8}" dt="2025-06-17T18:23:46.840" v="3074" actId="1035"/>
          <ac:spMkLst>
            <pc:docMk/>
            <pc:sldMk cId="0" sldId="264"/>
            <ac:spMk id="3" creationId="{00000000-0000-0000-0000-000000000000}"/>
          </ac:spMkLst>
        </pc:spChg>
        <pc:spChg chg="add mod">
          <ac:chgData name="Rafa Huertas" userId="c5ce4d03-9d9c-471c-808e-da7a0049835d" providerId="ADAL" clId="{66624484-73F6-4FFA-813D-F44D9F2EF2F8}" dt="2025-06-17T08:50:17.814" v="1486"/>
          <ac:spMkLst>
            <pc:docMk/>
            <pc:sldMk cId="0" sldId="264"/>
            <ac:spMk id="4" creationId="{DAB05BA0-36B5-12B8-C9BA-207114EB7EED}"/>
          </ac:spMkLst>
        </pc:spChg>
        <pc:spChg chg="del">
          <ac:chgData name="Rafa Huertas" userId="c5ce4d03-9d9c-471c-808e-da7a0049835d" providerId="ADAL" clId="{66624484-73F6-4FFA-813D-F44D9F2EF2F8}" dt="2025-06-17T08:50:17.478" v="1485" actId="478"/>
          <ac:spMkLst>
            <pc:docMk/>
            <pc:sldMk cId="0" sldId="264"/>
            <ac:spMk id="6" creationId="{7250A7A3-D8E5-3BD1-7F1D-DAA4F64B1F6C}"/>
          </ac:spMkLst>
        </pc:spChg>
        <pc:graphicFrameChg chg="add del mod">
          <ac:chgData name="Rafa Huertas" userId="c5ce4d03-9d9c-471c-808e-da7a0049835d" providerId="ADAL" clId="{66624484-73F6-4FFA-813D-F44D9F2EF2F8}" dt="2025-06-17T18:00:02.045" v="2643"/>
          <ac:graphicFrameMkLst>
            <pc:docMk/>
            <pc:sldMk cId="0" sldId="264"/>
            <ac:graphicFrameMk id="6" creationId="{DDFCC15D-90B3-0D27-3E07-BD7AAA7D90AA}"/>
          </ac:graphicFrameMkLst>
        </pc:graphicFrameChg>
        <pc:graphicFrameChg chg="add del mod">
          <ac:chgData name="Rafa Huertas" userId="c5ce4d03-9d9c-471c-808e-da7a0049835d" providerId="ADAL" clId="{66624484-73F6-4FFA-813D-F44D9F2EF2F8}" dt="2025-06-17T18:06:58.969" v="2663"/>
          <ac:graphicFrameMkLst>
            <pc:docMk/>
            <pc:sldMk cId="0" sldId="264"/>
            <ac:graphicFrameMk id="11" creationId="{E06EB4D8-C0A8-BAAF-A463-6CC23CD7CF07}"/>
          </ac:graphicFrameMkLst>
        </pc:graphicFrameChg>
        <pc:picChg chg="del mod">
          <ac:chgData name="Rafa Huertas" userId="c5ce4d03-9d9c-471c-808e-da7a0049835d" providerId="ADAL" clId="{66624484-73F6-4FFA-813D-F44D9F2EF2F8}" dt="2025-06-17T18:06:57.981" v="2660" actId="478"/>
          <ac:picMkLst>
            <pc:docMk/>
            <pc:sldMk cId="0" sldId="264"/>
            <ac:picMk id="5" creationId="{E15ED739-E682-77B2-4313-8F62A3C6841F}"/>
          </ac:picMkLst>
        </pc:picChg>
        <pc:picChg chg="add del mod">
          <ac:chgData name="Rafa Huertas" userId="c5ce4d03-9d9c-471c-808e-da7a0049835d" providerId="ADAL" clId="{66624484-73F6-4FFA-813D-F44D9F2EF2F8}" dt="2025-06-17T17:59:50.608" v="2640" actId="478"/>
          <ac:picMkLst>
            <pc:docMk/>
            <pc:sldMk cId="0" sldId="264"/>
            <ac:picMk id="8" creationId="{B965661C-9D8F-C546-87AC-12B048D9989D}"/>
          </ac:picMkLst>
        </pc:picChg>
        <pc:picChg chg="add mod modCrop">
          <ac:chgData name="Rafa Huertas" userId="c5ce4d03-9d9c-471c-808e-da7a0049835d" providerId="ADAL" clId="{66624484-73F6-4FFA-813D-F44D9F2EF2F8}" dt="2025-06-17T18:23:51.173" v="3092" actId="1036"/>
          <ac:picMkLst>
            <pc:docMk/>
            <pc:sldMk cId="0" sldId="264"/>
            <ac:picMk id="10" creationId="{5F830775-7DB4-ADE0-929E-80CCFFABE09D}"/>
          </ac:picMkLst>
        </pc:picChg>
        <pc:picChg chg="add mod">
          <ac:chgData name="Rafa Huertas" userId="c5ce4d03-9d9c-471c-808e-da7a0049835d" providerId="ADAL" clId="{66624484-73F6-4FFA-813D-F44D9F2EF2F8}" dt="2025-06-17T18:23:51.173" v="3092" actId="1036"/>
          <ac:picMkLst>
            <pc:docMk/>
            <pc:sldMk cId="0" sldId="264"/>
            <ac:picMk id="13" creationId="{6A704BF9-063F-02FE-0EF8-597C241872A8}"/>
          </ac:picMkLst>
        </pc:picChg>
      </pc:sldChg>
      <pc:sldChg chg="delSp modSp mod modNotesTx">
        <pc:chgData name="Rafa Huertas" userId="c5ce4d03-9d9c-471c-808e-da7a0049835d" providerId="ADAL" clId="{66624484-73F6-4FFA-813D-F44D9F2EF2F8}" dt="2025-06-17T18:23:26.631" v="3058" actId="20577"/>
        <pc:sldMkLst>
          <pc:docMk/>
          <pc:sldMk cId="0" sldId="265"/>
        </pc:sldMkLst>
        <pc:spChg chg="del">
          <ac:chgData name="Rafa Huertas" userId="c5ce4d03-9d9c-471c-808e-da7a0049835d" providerId="ADAL" clId="{66624484-73F6-4FFA-813D-F44D9F2EF2F8}" dt="2025-06-17T18:21:44.457" v="2941" actId="478"/>
          <ac:spMkLst>
            <pc:docMk/>
            <pc:sldMk cId="0" sldId="265"/>
            <ac:spMk id="2" creationId="{00000000-0000-0000-0000-000000000000}"/>
          </ac:spMkLst>
        </pc:spChg>
        <pc:spChg chg="mod">
          <ac:chgData name="Rafa Huertas" userId="c5ce4d03-9d9c-471c-808e-da7a0049835d" providerId="ADAL" clId="{66624484-73F6-4FFA-813D-F44D9F2EF2F8}" dt="2025-06-17T18:23:26.631" v="3058" actId="20577"/>
          <ac:spMkLst>
            <pc:docMk/>
            <pc:sldMk cId="0" sldId="265"/>
            <ac:spMk id="3" creationId="{00000000-0000-0000-0000-000000000000}"/>
          </ac:spMkLst>
        </pc:spChg>
        <pc:spChg chg="mod">
          <ac:chgData name="Rafa Huertas" userId="c5ce4d03-9d9c-471c-808e-da7a0049835d" providerId="ADAL" clId="{66624484-73F6-4FFA-813D-F44D9F2EF2F8}" dt="2025-06-17T18:21:41.044" v="2940" actId="20577"/>
          <ac:spMkLst>
            <pc:docMk/>
            <pc:sldMk cId="0" sldId="265"/>
            <ac:spMk id="4" creationId="{4D71983A-F1A1-5801-D071-0ADBC6D290A1}"/>
          </ac:spMkLst>
        </pc:spChg>
      </pc:sldChg>
      <pc:sldChg chg="delSp modSp mod modNotesTx">
        <pc:chgData name="Rafa Huertas" userId="c5ce4d03-9d9c-471c-808e-da7a0049835d" providerId="ADAL" clId="{66624484-73F6-4FFA-813D-F44D9F2EF2F8}" dt="2025-06-17T18:19:56.557" v="2921" actId="948"/>
        <pc:sldMkLst>
          <pc:docMk/>
          <pc:sldMk cId="0" sldId="266"/>
        </pc:sldMkLst>
        <pc:spChg chg="del">
          <ac:chgData name="Rafa Huertas" userId="c5ce4d03-9d9c-471c-808e-da7a0049835d" providerId="ADAL" clId="{66624484-73F6-4FFA-813D-F44D9F2EF2F8}" dt="2025-06-17T18:13:31.751" v="2736" actId="478"/>
          <ac:spMkLst>
            <pc:docMk/>
            <pc:sldMk cId="0" sldId="266"/>
            <ac:spMk id="2" creationId="{00000000-0000-0000-0000-000000000000}"/>
          </ac:spMkLst>
        </pc:spChg>
        <pc:spChg chg="mod">
          <ac:chgData name="Rafa Huertas" userId="c5ce4d03-9d9c-471c-808e-da7a0049835d" providerId="ADAL" clId="{66624484-73F6-4FFA-813D-F44D9F2EF2F8}" dt="2025-06-17T18:19:56.557" v="2921" actId="948"/>
          <ac:spMkLst>
            <pc:docMk/>
            <pc:sldMk cId="0" sldId="266"/>
            <ac:spMk id="3" creationId="{00000000-0000-0000-0000-000000000000}"/>
          </ac:spMkLst>
        </pc:spChg>
        <pc:spChg chg="mod">
          <ac:chgData name="Rafa Huertas" userId="c5ce4d03-9d9c-471c-808e-da7a0049835d" providerId="ADAL" clId="{66624484-73F6-4FFA-813D-F44D9F2EF2F8}" dt="2025-06-17T18:19:05.626" v="2871" actId="20577"/>
          <ac:spMkLst>
            <pc:docMk/>
            <pc:sldMk cId="0" sldId="266"/>
            <ac:spMk id="4" creationId="{58E4334C-05E6-117B-1440-9FC11EA35A2B}"/>
          </ac:spMkLst>
        </pc:spChg>
      </pc:sldChg>
      <pc:sldChg chg="delSp del mod modNotesTx">
        <pc:chgData name="Rafa Huertas" userId="c5ce4d03-9d9c-471c-808e-da7a0049835d" providerId="ADAL" clId="{66624484-73F6-4FFA-813D-F44D9F2EF2F8}" dt="2025-06-17T18:21:32.517" v="2928" actId="47"/>
        <pc:sldMkLst>
          <pc:docMk/>
          <pc:sldMk cId="0" sldId="267"/>
        </pc:sldMkLst>
        <pc:picChg chg="del">
          <ac:chgData name="Rafa Huertas" userId="c5ce4d03-9d9c-471c-808e-da7a0049835d" providerId="ADAL" clId="{66624484-73F6-4FFA-813D-F44D9F2EF2F8}" dt="2025-06-17T18:21:25.624" v="2927" actId="478"/>
          <ac:picMkLst>
            <pc:docMk/>
            <pc:sldMk cId="0" sldId="267"/>
            <ac:picMk id="4" creationId="{00000000-0000-0000-0000-000000000000}"/>
          </ac:picMkLst>
        </pc:picChg>
      </pc:sldChg>
      <pc:sldChg chg="delSp del mod modNotesTx">
        <pc:chgData name="Rafa Huertas" userId="c5ce4d03-9d9c-471c-808e-da7a0049835d" providerId="ADAL" clId="{66624484-73F6-4FFA-813D-F44D9F2EF2F8}" dt="2025-06-17T18:21:23.177" v="2926" actId="47"/>
        <pc:sldMkLst>
          <pc:docMk/>
          <pc:sldMk cId="0" sldId="268"/>
        </pc:sldMkLst>
        <pc:picChg chg="del">
          <ac:chgData name="Rafa Huertas" userId="c5ce4d03-9d9c-471c-808e-da7a0049835d" providerId="ADAL" clId="{66624484-73F6-4FFA-813D-F44D9F2EF2F8}" dt="2025-06-17T18:21:16.210" v="2925" actId="478"/>
          <ac:picMkLst>
            <pc:docMk/>
            <pc:sldMk cId="0" sldId="268"/>
            <ac:picMk id="4" creationId="{00000000-0000-0000-0000-000000000000}"/>
          </ac:picMkLst>
        </pc:picChg>
      </pc:sldChg>
      <pc:sldChg chg="modNotesTx">
        <pc:chgData name="Rafa Huertas" userId="c5ce4d03-9d9c-471c-808e-da7a0049835d" providerId="ADAL" clId="{66624484-73F6-4FFA-813D-F44D9F2EF2F8}" dt="2025-06-17T08:07:32.836" v="408" actId="2711"/>
        <pc:sldMkLst>
          <pc:docMk/>
          <pc:sldMk cId="3674551989" sldId="269"/>
        </pc:sldMkLst>
      </pc:sldChg>
      <pc:sldChg chg="modSp add del mod modNotesTx">
        <pc:chgData name="Rafa Huertas" userId="c5ce4d03-9d9c-471c-808e-da7a0049835d" providerId="ADAL" clId="{66624484-73F6-4FFA-813D-F44D9F2EF2F8}" dt="2025-06-17T17:55:43.332" v="2608" actId="47"/>
        <pc:sldMkLst>
          <pc:docMk/>
          <pc:sldMk cId="1570946338" sldId="270"/>
        </pc:sldMkLst>
        <pc:spChg chg="mod">
          <ac:chgData name="Rafa Huertas" userId="c5ce4d03-9d9c-471c-808e-da7a0049835d" providerId="ADAL" clId="{66624484-73F6-4FFA-813D-F44D9F2EF2F8}" dt="2025-06-17T17:50:44.561" v="2467" actId="20577"/>
          <ac:spMkLst>
            <pc:docMk/>
            <pc:sldMk cId="1570946338" sldId="270"/>
            <ac:spMk id="3" creationId="{1375A870-5B8E-B9A6-57C8-5355C4535561}"/>
          </ac:spMkLst>
        </pc:spChg>
      </pc:sldChg>
      <pc:sldChg chg="addSp delSp modSp add mod modNotesTx">
        <pc:chgData name="Rafa Huertas" userId="c5ce4d03-9d9c-471c-808e-da7a0049835d" providerId="ADAL" clId="{66624484-73F6-4FFA-813D-F44D9F2EF2F8}" dt="2025-06-17T17:55:41.032" v="2607" actId="20577"/>
        <pc:sldMkLst>
          <pc:docMk/>
          <pc:sldMk cId="370514564" sldId="271"/>
        </pc:sldMkLst>
        <pc:spChg chg="del mod">
          <ac:chgData name="Rafa Huertas" userId="c5ce4d03-9d9c-471c-808e-da7a0049835d" providerId="ADAL" clId="{66624484-73F6-4FFA-813D-F44D9F2EF2F8}" dt="2025-06-17T17:46:25.230" v="2330" actId="478"/>
          <ac:spMkLst>
            <pc:docMk/>
            <pc:sldMk cId="370514564" sldId="271"/>
            <ac:spMk id="3" creationId="{EE892811-39FD-130A-A5AC-16E3A1B3B1B6}"/>
          </ac:spMkLst>
        </pc:spChg>
        <pc:spChg chg="add mod">
          <ac:chgData name="Rafa Huertas" userId="c5ce4d03-9d9c-471c-808e-da7a0049835d" providerId="ADAL" clId="{66624484-73F6-4FFA-813D-F44D9F2EF2F8}" dt="2025-06-17T17:55:15.840" v="2604" actId="1037"/>
          <ac:spMkLst>
            <pc:docMk/>
            <pc:sldMk cId="370514564" sldId="271"/>
            <ac:spMk id="4" creationId="{42927C24-7AD3-864B-E403-C9C56B16A74D}"/>
          </ac:spMkLst>
        </pc:spChg>
        <pc:spChg chg="add mod">
          <ac:chgData name="Rafa Huertas" userId="c5ce4d03-9d9c-471c-808e-da7a0049835d" providerId="ADAL" clId="{66624484-73F6-4FFA-813D-F44D9F2EF2F8}" dt="2025-06-17T17:55:15.840" v="2604" actId="1037"/>
          <ac:spMkLst>
            <pc:docMk/>
            <pc:sldMk cId="370514564" sldId="271"/>
            <ac:spMk id="8" creationId="{E09B3370-3AD2-8C45-9122-1B2C5EC8717F}"/>
          </ac:spMkLst>
        </pc:spChg>
        <pc:spChg chg="add mod">
          <ac:chgData name="Rafa Huertas" userId="c5ce4d03-9d9c-471c-808e-da7a0049835d" providerId="ADAL" clId="{66624484-73F6-4FFA-813D-F44D9F2EF2F8}" dt="2025-06-17T17:55:15.840" v="2604" actId="1037"/>
          <ac:spMkLst>
            <pc:docMk/>
            <pc:sldMk cId="370514564" sldId="271"/>
            <ac:spMk id="9" creationId="{C7E6919E-65F4-3ACC-915A-B3E94E4D0FAD}"/>
          </ac:spMkLst>
        </pc:spChg>
        <pc:spChg chg="add mod">
          <ac:chgData name="Rafa Huertas" userId="c5ce4d03-9d9c-471c-808e-da7a0049835d" providerId="ADAL" clId="{66624484-73F6-4FFA-813D-F44D9F2EF2F8}" dt="2025-06-17T17:54:31.573" v="2574" actId="1036"/>
          <ac:spMkLst>
            <pc:docMk/>
            <pc:sldMk cId="370514564" sldId="271"/>
            <ac:spMk id="10" creationId="{8FDFE7AF-2343-09E6-4924-B6A97549D6EE}"/>
          </ac:spMkLst>
        </pc:spChg>
        <pc:grpChg chg="add mod">
          <ac:chgData name="Rafa Huertas" userId="c5ce4d03-9d9c-471c-808e-da7a0049835d" providerId="ADAL" clId="{66624484-73F6-4FFA-813D-F44D9F2EF2F8}" dt="2025-06-17T17:55:15.840" v="2604" actId="1037"/>
          <ac:grpSpMkLst>
            <pc:docMk/>
            <pc:sldMk cId="370514564" sldId="271"/>
            <ac:grpSpMk id="11" creationId="{724C8517-64E0-0000-7542-DDB74CF73BB6}"/>
          </ac:grpSpMkLst>
        </pc:grpChg>
        <pc:picChg chg="add mod">
          <ac:chgData name="Rafa Huertas" userId="c5ce4d03-9d9c-471c-808e-da7a0049835d" providerId="ADAL" clId="{66624484-73F6-4FFA-813D-F44D9F2EF2F8}" dt="2025-06-17T17:43:44.360" v="2319"/>
          <ac:picMkLst>
            <pc:docMk/>
            <pc:sldMk cId="370514564" sldId="271"/>
            <ac:picMk id="2" creationId="{81739C6F-1B1D-81C8-9BDF-7EC94D2CCD83}"/>
          </ac:picMkLst>
        </pc:picChg>
        <pc:picChg chg="add mod">
          <ac:chgData name="Rafa Huertas" userId="c5ce4d03-9d9c-471c-808e-da7a0049835d" providerId="ADAL" clId="{66624484-73F6-4FFA-813D-F44D9F2EF2F8}" dt="2025-06-17T17:55:15.840" v="2604" actId="1037"/>
          <ac:picMkLst>
            <pc:docMk/>
            <pc:sldMk cId="370514564" sldId="271"/>
            <ac:picMk id="1026" creationId="{BC12B90E-EBEA-EF48-E2AB-6940768DC287}"/>
          </ac:picMkLst>
        </pc:picChg>
      </pc:sldChg>
      <pc:sldChg chg="modSp add del mod">
        <pc:chgData name="Rafa Huertas" userId="c5ce4d03-9d9c-471c-808e-da7a0049835d" providerId="ADAL" clId="{66624484-73F6-4FFA-813D-F44D9F2EF2F8}" dt="2025-06-17T17:57:02.347" v="2627" actId="47"/>
        <pc:sldMkLst>
          <pc:docMk/>
          <pc:sldMk cId="1849703985" sldId="272"/>
        </pc:sldMkLst>
        <pc:spChg chg="mod">
          <ac:chgData name="Rafa Huertas" userId="c5ce4d03-9d9c-471c-808e-da7a0049835d" providerId="ADAL" clId="{66624484-73F6-4FFA-813D-F44D9F2EF2F8}" dt="2025-06-17T17:56:36.801" v="2623" actId="20577"/>
          <ac:spMkLst>
            <pc:docMk/>
            <pc:sldMk cId="1849703985" sldId="272"/>
            <ac:spMk id="3" creationId="{20957ED5-D6B2-696A-C743-85ACA2D3E090}"/>
          </ac:spMkLst>
        </pc:spChg>
      </pc:sldChg>
      <pc:sldChg chg="addSp delSp modSp add mod modAnim modNotesTx">
        <pc:chgData name="Rafa Huertas" userId="c5ce4d03-9d9c-471c-808e-da7a0049835d" providerId="ADAL" clId="{66624484-73F6-4FFA-813D-F44D9F2EF2F8}" dt="2025-06-17T17:38:42.111" v="2250" actId="57"/>
        <pc:sldMkLst>
          <pc:docMk/>
          <pc:sldMk cId="2135775284" sldId="273"/>
        </pc:sldMkLst>
        <pc:spChg chg="del">
          <ac:chgData name="Rafa Huertas" userId="c5ce4d03-9d9c-471c-808e-da7a0049835d" providerId="ADAL" clId="{66624484-73F6-4FFA-813D-F44D9F2EF2F8}" dt="2025-06-17T17:25:46.801" v="1903" actId="478"/>
          <ac:spMkLst>
            <pc:docMk/>
            <pc:sldMk cId="2135775284" sldId="273"/>
            <ac:spMk id="3" creationId="{9A84995A-881D-BC21-0858-CDFA031751B6}"/>
          </ac:spMkLst>
        </pc:spChg>
        <pc:spChg chg="add mod ord">
          <ac:chgData name="Rafa Huertas" userId="c5ce4d03-9d9c-471c-808e-da7a0049835d" providerId="ADAL" clId="{66624484-73F6-4FFA-813D-F44D9F2EF2F8}" dt="2025-06-17T17:32:31.008" v="2099" actId="166"/>
          <ac:spMkLst>
            <pc:docMk/>
            <pc:sldMk cId="2135775284" sldId="273"/>
            <ac:spMk id="5" creationId="{C41C5438-7038-3DAF-7075-13061783E56A}"/>
          </ac:spMkLst>
        </pc:spChg>
        <pc:spChg chg="add mod">
          <ac:chgData name="Rafa Huertas" userId="c5ce4d03-9d9c-471c-808e-da7a0049835d" providerId="ADAL" clId="{66624484-73F6-4FFA-813D-F44D9F2EF2F8}" dt="2025-06-17T17:33:04.992" v="2156" actId="14100"/>
          <ac:spMkLst>
            <pc:docMk/>
            <pc:sldMk cId="2135775284" sldId="273"/>
            <ac:spMk id="8" creationId="{5F1F375C-4805-4B7D-70FF-0574F999BE37}"/>
          </ac:spMkLst>
        </pc:spChg>
        <pc:spChg chg="add mod">
          <ac:chgData name="Rafa Huertas" userId="c5ce4d03-9d9c-471c-808e-da7a0049835d" providerId="ADAL" clId="{66624484-73F6-4FFA-813D-F44D9F2EF2F8}" dt="2025-06-17T17:34:22.600" v="2232" actId="6549"/>
          <ac:spMkLst>
            <pc:docMk/>
            <pc:sldMk cId="2135775284" sldId="273"/>
            <ac:spMk id="9" creationId="{C49177F2-1B78-376D-89C9-CF97891327A6}"/>
          </ac:spMkLst>
        </pc:spChg>
        <pc:graphicFrameChg chg="add mod modGraphic">
          <ac:chgData name="Rafa Huertas" userId="c5ce4d03-9d9c-471c-808e-da7a0049835d" providerId="ADAL" clId="{66624484-73F6-4FFA-813D-F44D9F2EF2F8}" dt="2025-06-17T17:31:39.191" v="2044"/>
          <ac:graphicFrameMkLst>
            <pc:docMk/>
            <pc:sldMk cId="2135775284" sldId="273"/>
            <ac:graphicFrameMk id="2" creationId="{95E431BA-2115-9591-D5CD-1C43411C7760}"/>
          </ac:graphicFrameMkLst>
        </pc:graphicFrameChg>
        <pc:graphicFrameChg chg="add mod modGraphic">
          <ac:chgData name="Rafa Huertas" userId="c5ce4d03-9d9c-471c-808e-da7a0049835d" providerId="ADAL" clId="{66624484-73F6-4FFA-813D-F44D9F2EF2F8}" dt="2025-06-17T17:31:56.214" v="2097" actId="1038"/>
          <ac:graphicFrameMkLst>
            <pc:docMk/>
            <pc:sldMk cId="2135775284" sldId="273"/>
            <ac:graphicFrameMk id="7" creationId="{DAD26126-9903-A0A5-847D-8B086A8D7B12}"/>
          </ac:graphicFrameMkLst>
        </pc:graphicFrameChg>
      </pc:sldChg>
      <pc:sldChg chg="delSp modSp add mod ord modNotesTx">
        <pc:chgData name="Rafa Huertas" userId="c5ce4d03-9d9c-471c-808e-da7a0049835d" providerId="ADAL" clId="{66624484-73F6-4FFA-813D-F44D9F2EF2F8}" dt="2025-06-17T17:54:03.350" v="2480" actId="20577"/>
        <pc:sldMkLst>
          <pc:docMk/>
          <pc:sldMk cId="1366871270" sldId="274"/>
        </pc:sldMkLst>
        <pc:spChg chg="mod">
          <ac:chgData name="Rafa Huertas" userId="c5ce4d03-9d9c-471c-808e-da7a0049835d" providerId="ADAL" clId="{66624484-73F6-4FFA-813D-F44D9F2EF2F8}" dt="2025-06-17T17:53:36.096" v="2471" actId="14100"/>
          <ac:spMkLst>
            <pc:docMk/>
            <pc:sldMk cId="1366871270" sldId="274"/>
            <ac:spMk id="7" creationId="{6B93BC37-A675-49F1-1D5F-26B902837223}"/>
          </ac:spMkLst>
        </pc:spChg>
        <pc:picChg chg="del">
          <ac:chgData name="Rafa Huertas" userId="c5ce4d03-9d9c-471c-808e-da7a0049835d" providerId="ADAL" clId="{66624484-73F6-4FFA-813D-F44D9F2EF2F8}" dt="2025-06-17T17:43:51.415" v="2321" actId="478"/>
          <ac:picMkLst>
            <pc:docMk/>
            <pc:sldMk cId="1366871270" sldId="274"/>
            <ac:picMk id="1026" creationId="{55D400BA-7FA9-DCE7-9EA9-5C94281FCF45}"/>
          </ac:picMkLst>
        </pc:picChg>
      </pc:sldChg>
      <pc:sldChg chg="add del">
        <pc:chgData name="Rafa Huertas" userId="c5ce4d03-9d9c-471c-808e-da7a0049835d" providerId="ADAL" clId="{66624484-73F6-4FFA-813D-F44D9F2EF2F8}" dt="2025-06-17T17:25:34.061" v="1900" actId="47"/>
        <pc:sldMkLst>
          <pc:docMk/>
          <pc:sldMk cId="1333053433" sldId="539"/>
        </pc:sldMkLst>
      </pc:sldChg>
      <pc:sldChg chg="add del">
        <pc:chgData name="Rafa Huertas" userId="c5ce4d03-9d9c-471c-808e-da7a0049835d" providerId="ADAL" clId="{66624484-73F6-4FFA-813D-F44D9F2EF2F8}" dt="2025-06-17T17:25:35.049" v="1901" actId="47"/>
        <pc:sldMkLst>
          <pc:docMk/>
          <pc:sldMk cId="3371678906" sldId="540"/>
        </pc:sldMkLst>
      </pc:sldChg>
      <pc:sldMasterChg chg="delSldLayout">
        <pc:chgData name="Rafa Huertas" userId="c5ce4d03-9d9c-471c-808e-da7a0049835d" providerId="ADAL" clId="{66624484-73F6-4FFA-813D-F44D9F2EF2F8}" dt="2025-06-17T17:25:35.049" v="1901" actId="47"/>
        <pc:sldMasterMkLst>
          <pc:docMk/>
          <pc:sldMasterMk cId="994768853" sldId="2147483672"/>
        </pc:sldMasterMkLst>
        <pc:sldLayoutChg chg="del">
          <pc:chgData name="Rafa Huertas" userId="c5ce4d03-9d9c-471c-808e-da7a0049835d" providerId="ADAL" clId="{66624484-73F6-4FFA-813D-F44D9F2EF2F8}" dt="2025-06-17T17:25:35.049" v="1901" actId="47"/>
          <pc:sldLayoutMkLst>
            <pc:docMk/>
            <pc:sldMasterMk cId="994768853" sldId="2147483672"/>
            <pc:sldLayoutMk cId="2260878229" sldId="21474836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4296AAE-3312-1C73-8E64-BD748C86B2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3C627D50-4209-1E9E-0648-EF8558E3E1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99A515-67CD-4080-8253-3BA6504460BB}" type="datetimeFigureOut">
              <a:rPr lang="es-ES" smtClean="0"/>
              <a:t>18/06/2025</a:t>
            </a:fld>
            <a:endParaRPr lang="es-ES"/>
          </a:p>
        </p:txBody>
      </p:sp>
      <p:sp>
        <p:nvSpPr>
          <p:cNvPr id="4" name="Marcador de pie de página 3">
            <a:extLst>
              <a:ext uri="{FF2B5EF4-FFF2-40B4-BE49-F238E27FC236}">
                <a16:creationId xmlns:a16="http://schemas.microsoft.com/office/drawing/2014/main" id="{176BE15B-952F-C1EB-6F83-01F08E00F6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2D0D19E-CC6B-BD53-33D9-7E9F3EBCEC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74D759-C08B-4C1B-A543-E40EA74EDAE7}" type="slidenum">
              <a:rPr lang="es-ES" smtClean="0"/>
              <a:t>‹Nº›</a:t>
            </a:fld>
            <a:endParaRPr lang="es-ES"/>
          </a:p>
        </p:txBody>
      </p:sp>
    </p:spTree>
    <p:extLst>
      <p:ext uri="{BB962C8B-B14F-4D97-AF65-F5344CB8AC3E}">
        <p14:creationId xmlns:p14="http://schemas.microsoft.com/office/powerpoint/2010/main" val="2000030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20FDE-C1E2-460F-BDB4-51E21CE50241}" type="datetimeFigureOut">
              <a:rPr lang="es-ES" smtClean="0"/>
              <a:t>18/06/2025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725E3-8DD3-426F-ABB1-9D179CCA9A54}" type="slidenum">
              <a:rPr lang="es-ES" smtClean="0"/>
              <a:t>‹Nº›</a:t>
            </a:fld>
            <a:endParaRPr lang="es-ES"/>
          </a:p>
        </p:txBody>
      </p:sp>
    </p:spTree>
    <p:extLst>
      <p:ext uri="{BB962C8B-B14F-4D97-AF65-F5344CB8AC3E}">
        <p14:creationId xmlns:p14="http://schemas.microsoft.com/office/powerpoint/2010/main" val="384129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Las fórmulas de diferencia de color: gran complejidad, muchos parámetros que ajustar.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bg1"/>
                </a:solidFill>
                <a:latin typeface="Arial" panose="020B0604020202020204" pitchFamily="34" charset="0"/>
                <a:cs typeface="Arial" panose="020B0604020202020204" pitchFamily="34" charset="0"/>
              </a:rPr>
              <a:t>Difícil aumentar el grado de predicción sobre diferencias de color de distinto rango y en diferentes zonas del espacio de color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Arial" panose="020B0604020202020204" pitchFamily="34" charset="0"/>
                <a:cs typeface="Arial" panose="020B0604020202020204" pitchFamily="34" charset="0"/>
              </a:rPr>
              <a:t>Este trabajo propone un sistema de lógica difusa (Modelo </a:t>
            </a:r>
            <a:r>
              <a:rPr lang="es-ES" dirty="0" err="1">
                <a:latin typeface="Arial" panose="020B0604020202020204" pitchFamily="34" charset="0"/>
                <a:cs typeface="Arial" panose="020B0604020202020204" pitchFamily="34" charset="0"/>
              </a:rPr>
              <a:t>Fuzzy</a:t>
            </a:r>
            <a:r>
              <a:rPr lang="es-ES" dirty="0">
                <a:latin typeface="Arial" panose="020B0604020202020204" pitchFamily="34" charset="0"/>
                <a:cs typeface="Arial" panose="020B0604020202020204" pitchFamily="34" charset="0"/>
              </a:rPr>
              <a:t>) para calcular diferencias de color como alternativa interpretable a fórmulas tradicionales como CIEDE2000. Se destaca la importancia de modelar diferencias perceptuales de color con sistemas interpretables, especialmente en contextos subjetivos.</a:t>
            </a:r>
          </a:p>
        </p:txBody>
      </p:sp>
      <p:sp>
        <p:nvSpPr>
          <p:cNvPr id="4" name="Marcador de número de diapositiva 3"/>
          <p:cNvSpPr>
            <a:spLocks noGrp="1"/>
          </p:cNvSpPr>
          <p:nvPr>
            <p:ph type="sldNum" sz="quarter" idx="5"/>
          </p:nvPr>
        </p:nvSpPr>
        <p:spPr/>
        <p:txBody>
          <a:bodyPr/>
          <a:lstStyle/>
          <a:p>
            <a:fld id="{A6D725E3-8DD3-426F-ABB1-9D179CCA9A54}" type="slidenum">
              <a:rPr lang="es-ES" smtClean="0"/>
              <a:t>2</a:t>
            </a:fld>
            <a:endParaRPr lang="es-ES"/>
          </a:p>
        </p:txBody>
      </p:sp>
    </p:spTree>
    <p:extLst>
      <p:ext uri="{BB962C8B-B14F-4D97-AF65-F5344CB8AC3E}">
        <p14:creationId xmlns:p14="http://schemas.microsoft.com/office/powerpoint/2010/main" val="64718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Podemos ver las funciones utilizadas para calcular la salida (consecuente de cada regla) en cada una de las reglas de donde se desprende la necesidad que ha percibido el sistema de ajustar la importancia de ΔL*2, </a:t>
            </a:r>
            <a:r>
              <a:rPr lang="es-ES" dirty="0" err="1">
                <a:latin typeface="Arial" panose="020B0604020202020204" pitchFamily="34" charset="0"/>
                <a:cs typeface="Arial" panose="020B0604020202020204" pitchFamily="34" charset="0"/>
              </a:rPr>
              <a:t>Δa</a:t>
            </a:r>
            <a:r>
              <a:rPr lang="es-ES" dirty="0">
                <a:latin typeface="Arial" panose="020B0604020202020204" pitchFamily="34" charset="0"/>
                <a:cs typeface="Arial" panose="020B0604020202020204" pitchFamily="34" charset="0"/>
              </a:rPr>
              <a:t>*2 y </a:t>
            </a:r>
            <a:r>
              <a:rPr lang="es-ES" dirty="0" err="1">
                <a:latin typeface="Arial" panose="020B0604020202020204" pitchFamily="34" charset="0"/>
                <a:cs typeface="Arial" panose="020B0604020202020204" pitchFamily="34" charset="0"/>
              </a:rPr>
              <a:t>Δb</a:t>
            </a:r>
            <a:r>
              <a:rPr lang="es-ES" dirty="0">
                <a:latin typeface="Arial" panose="020B0604020202020204" pitchFamily="34" charset="0"/>
                <a:cs typeface="Arial" panose="020B0604020202020204" pitchFamily="34" charset="0"/>
              </a:rPr>
              <a:t>*2 según el caso.</a:t>
            </a:r>
          </a:p>
          <a:p>
            <a:r>
              <a:rPr lang="es-ES" dirty="0">
                <a:latin typeface="Arial" panose="020B0604020202020204" pitchFamily="34" charset="0"/>
                <a:cs typeface="Arial" panose="020B0604020202020204" pitchFamily="34" charset="0"/>
              </a:rPr>
              <a:t>Cada regla tiene su propia fórmula.</a:t>
            </a:r>
          </a:p>
          <a:p>
            <a:r>
              <a:rPr lang="es-ES" dirty="0">
                <a:latin typeface="Arial" panose="020B0604020202020204" pitchFamily="34" charset="0"/>
                <a:cs typeface="Arial" panose="020B0604020202020204" pitchFamily="34" charset="0"/>
              </a:rPr>
              <a:t>Ajusta la importancia de ∆L*², ∆a*², ∆b*² según el caso.</a:t>
            </a:r>
          </a:p>
        </p:txBody>
      </p:sp>
      <p:sp>
        <p:nvSpPr>
          <p:cNvPr id="4" name="Marcador de número de diapositiva 3"/>
          <p:cNvSpPr>
            <a:spLocks noGrp="1"/>
          </p:cNvSpPr>
          <p:nvPr>
            <p:ph type="sldNum" sz="quarter" idx="5"/>
          </p:nvPr>
        </p:nvSpPr>
        <p:spPr/>
        <p:txBody>
          <a:bodyPr/>
          <a:lstStyle/>
          <a:p>
            <a:fld id="{A6D725E3-8DD3-426F-ABB1-9D179CCA9A54}" type="slidenum">
              <a:rPr lang="es-ES" smtClean="0"/>
              <a:t>11</a:t>
            </a:fld>
            <a:endParaRPr lang="es-ES"/>
          </a:p>
        </p:txBody>
      </p:sp>
    </p:spTree>
    <p:extLst>
      <p:ext uri="{BB962C8B-B14F-4D97-AF65-F5344CB8AC3E}">
        <p14:creationId xmlns:p14="http://schemas.microsoft.com/office/powerpoint/2010/main" val="95619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El modelo difuso (Modelo </a:t>
            </a:r>
            <a:r>
              <a:rPr lang="es-ES" dirty="0" err="1">
                <a:latin typeface="Arial" panose="020B0604020202020204" pitchFamily="34" charset="0"/>
                <a:cs typeface="Arial" panose="020B0604020202020204" pitchFamily="34" charset="0"/>
              </a:rPr>
              <a:t>Fuzzy</a:t>
            </a:r>
            <a:r>
              <a:rPr lang="es-ES" dirty="0">
                <a:latin typeface="Arial" panose="020B0604020202020204" pitchFamily="34" charset="0"/>
                <a:cs typeface="Arial" panose="020B0604020202020204" pitchFamily="34" charset="0"/>
              </a:rPr>
              <a:t>) funciona bien para diferencias moderadas.</a:t>
            </a:r>
          </a:p>
          <a:p>
            <a:r>
              <a:rPr lang="es-ES" dirty="0">
                <a:latin typeface="Arial" panose="020B0604020202020204" pitchFamily="34" charset="0"/>
                <a:cs typeface="Arial" panose="020B0604020202020204" pitchFamily="34" charset="0"/>
              </a:rPr>
              <a:t>CIEDE2000 es ligeramente mejor para diferencias muy pequeñas (∆E&lt;1).</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Mostramos en la Figura las predicciones proporcionadas por el modelo difuso y su comparación respecto a CIEDE2000. En la gráfica de la izquierda la escala es normal. En la de la derecha, la escala es logarítmica.</a:t>
            </a:r>
          </a:p>
          <a:p>
            <a:r>
              <a:rPr lang="es-ES" dirty="0">
                <a:latin typeface="Arial" panose="020B0604020202020204" pitchFamily="34" charset="0"/>
                <a:cs typeface="Arial" panose="020B0604020202020204" pitchFamily="34" charset="0"/>
              </a:rPr>
              <a:t>Podemos ver cómo las predicciones del modelo son buenas para diferencias perceptuales relativamente pequeñas, pero CIEDE00 es mejor, para valores menores de 1.</a:t>
            </a:r>
          </a:p>
        </p:txBody>
      </p:sp>
      <p:sp>
        <p:nvSpPr>
          <p:cNvPr id="4" name="Marcador de número de diapositiva 3"/>
          <p:cNvSpPr>
            <a:spLocks noGrp="1"/>
          </p:cNvSpPr>
          <p:nvPr>
            <p:ph type="sldNum" sz="quarter" idx="5"/>
          </p:nvPr>
        </p:nvSpPr>
        <p:spPr/>
        <p:txBody>
          <a:bodyPr/>
          <a:lstStyle/>
          <a:p>
            <a:fld id="{A6D725E3-8DD3-426F-ABB1-9D179CCA9A54}" type="slidenum">
              <a:rPr lang="es-ES" smtClean="0"/>
              <a:t>12</a:t>
            </a:fld>
            <a:endParaRPr lang="es-ES"/>
          </a:p>
        </p:txBody>
      </p:sp>
    </p:spTree>
    <p:extLst>
      <p:ext uri="{BB962C8B-B14F-4D97-AF65-F5344CB8AC3E}">
        <p14:creationId xmlns:p14="http://schemas.microsoft.com/office/powerpoint/2010/main" val="240141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Interpretabilidad: reglas claras. Adaptabilidad: se ajusta a diferentes regiones del espacio de color.</a:t>
            </a:r>
          </a:p>
          <a:p>
            <a:r>
              <a:rPr lang="es-ES" dirty="0">
                <a:latin typeface="Arial" panose="020B0604020202020204" pitchFamily="34" charset="0"/>
                <a:cs typeface="Arial" panose="020B0604020202020204" pitchFamily="34" charset="0"/>
              </a:rPr>
              <a:t>El sistema difuso ofrece una alternativa interpretable y adaptable para calcular diferencias de color perceptuales.</a:t>
            </a:r>
          </a:p>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A6D725E3-8DD3-426F-ABB1-9D179CCA9A54}" type="slidenum">
              <a:rPr lang="es-ES" smtClean="0"/>
              <a:t>13</a:t>
            </a:fld>
            <a:endParaRPr lang="es-ES"/>
          </a:p>
        </p:txBody>
      </p:sp>
    </p:spTree>
    <p:extLst>
      <p:ext uri="{BB962C8B-B14F-4D97-AF65-F5344CB8AC3E}">
        <p14:creationId xmlns:p14="http://schemas.microsoft.com/office/powerpoint/2010/main" val="236295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A6D725E3-8DD3-426F-ABB1-9D179CCA9A54}" type="slidenum">
              <a:rPr lang="es-ES" smtClean="0"/>
              <a:t>14</a:t>
            </a:fld>
            <a:endParaRPr lang="es-ES"/>
          </a:p>
        </p:txBody>
      </p:sp>
    </p:spTree>
    <p:extLst>
      <p:ext uri="{BB962C8B-B14F-4D97-AF65-F5344CB8AC3E}">
        <p14:creationId xmlns:p14="http://schemas.microsoft.com/office/powerpoint/2010/main" val="3882162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A6D725E3-8DD3-426F-ABB1-9D179CCA9A54}" type="slidenum">
              <a:rPr lang="es-ES" smtClean="0"/>
              <a:t>15</a:t>
            </a:fld>
            <a:endParaRPr lang="es-ES"/>
          </a:p>
        </p:txBody>
      </p:sp>
    </p:spTree>
    <p:extLst>
      <p:ext uri="{BB962C8B-B14F-4D97-AF65-F5344CB8AC3E}">
        <p14:creationId xmlns:p14="http://schemas.microsoft.com/office/powerpoint/2010/main" val="422129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La lógica difusa, a diferencia de la lógica booleana, permite manejar grados de verdad parciales, lo cual es crucial en situaciones de incertidumbre como los experimentos psicofísicos.</a:t>
            </a:r>
            <a:endParaRPr lang="es-E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s-ES" sz="1200" b="0" i="0" u="none" strike="noStrike" kern="1200" baseline="0" dirty="0">
                <a:solidFill>
                  <a:schemeClr val="tx1"/>
                </a:solidFill>
                <a:latin typeface="Arial" panose="020B0604020202020204" pitchFamily="34" charset="0"/>
                <a:ea typeface="+mn-ea"/>
                <a:cs typeface="Arial" panose="020B0604020202020204" pitchFamily="34" charset="0"/>
              </a:rPr>
              <a:t>El sistema desarrollado se basa en conjuntos difusos y reglas lingüísticas, lo que facilita la interpretación de los resultados y permite entender mejor cómo se perciben las diferencias de color.</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A6D725E3-8DD3-426F-ABB1-9D179CCA9A54}" type="slidenum">
              <a:rPr lang="es-ES" smtClean="0"/>
              <a:t>3</a:t>
            </a:fld>
            <a:endParaRPr lang="es-ES"/>
          </a:p>
        </p:txBody>
      </p:sp>
    </p:spTree>
    <p:extLst>
      <p:ext uri="{BB962C8B-B14F-4D97-AF65-F5344CB8AC3E}">
        <p14:creationId xmlns:p14="http://schemas.microsoft.com/office/powerpoint/2010/main" val="35918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solidFill>
                  <a:schemeClr val="bg1"/>
                </a:solidFill>
                <a:latin typeface="Arial" panose="020B0604020202020204" pitchFamily="34" charset="0"/>
                <a:cs typeface="Arial" panose="020B0604020202020204" pitchFamily="34" charset="0"/>
              </a:rPr>
              <a:t>Metodología de entrenamiento.</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El modelo es un sistema difuso </a:t>
            </a:r>
            <a:r>
              <a:rPr lang="es-ES" dirty="0" err="1">
                <a:latin typeface="Arial" panose="020B0604020202020204" pitchFamily="34" charset="0"/>
                <a:cs typeface="Arial" panose="020B0604020202020204" pitchFamily="34" charset="0"/>
              </a:rPr>
              <a:t>Takagi-Sugeno</a:t>
            </a:r>
            <a:r>
              <a:rPr lang="es-ES" dirty="0">
                <a:latin typeface="Arial" panose="020B0604020202020204" pitchFamily="34" charset="0"/>
                <a:cs typeface="Arial" panose="020B0604020202020204" pitchFamily="34" charset="0"/>
              </a:rPr>
              <a:t> entrenado con el </a:t>
            </a:r>
            <a:r>
              <a:rPr lang="en-US" sz="1200" b="0" i="0" u="none" strike="noStrike" kern="1200" baseline="0" dirty="0">
                <a:solidFill>
                  <a:schemeClr val="tx1"/>
                </a:solidFill>
                <a:latin typeface="+mn-lt"/>
                <a:ea typeface="+mn-ea"/>
                <a:cs typeface="+mn-cs"/>
              </a:rPr>
              <a:t>toolbox </a:t>
            </a:r>
            <a:r>
              <a:rPr lang="es-ES" dirty="0">
                <a:latin typeface="Arial" panose="020B0604020202020204" pitchFamily="34" charset="0"/>
                <a:cs typeface="Arial" panose="020B0604020202020204" pitchFamily="34" charset="0"/>
              </a:rPr>
              <a:t>FMID (</a:t>
            </a:r>
            <a:r>
              <a:rPr lang="en-US" sz="1200" b="0" i="0" u="none" strike="noStrike" kern="1200" baseline="0" dirty="0">
                <a:solidFill>
                  <a:schemeClr val="tx1"/>
                </a:solidFill>
                <a:latin typeface="+mn-lt"/>
                <a:ea typeface="+mn-ea"/>
                <a:cs typeface="+mn-cs"/>
              </a:rPr>
              <a:t>Fuzzy Modelling and Identification)</a:t>
            </a:r>
            <a:r>
              <a:rPr lang="es-ES" dirty="0">
                <a:latin typeface="Arial" panose="020B0604020202020204" pitchFamily="34" charset="0"/>
                <a:cs typeface="Arial" panose="020B0604020202020204" pitchFamily="34" charset="0"/>
              </a:rPr>
              <a:t> en MATLAB.</a:t>
            </a:r>
          </a:p>
          <a:p>
            <a:pPr marL="228600" indent="-228600">
              <a:buAutoNum type="arabicPeriod"/>
            </a:pPr>
            <a:r>
              <a:rPr lang="es-ES" sz="1200" b="1" i="0" u="none" strike="noStrike" kern="1200" baseline="0" dirty="0">
                <a:solidFill>
                  <a:schemeClr val="tx1"/>
                </a:solidFill>
                <a:latin typeface="Arial" panose="020B0604020202020204" pitchFamily="34" charset="0"/>
                <a:ea typeface="+mn-ea"/>
                <a:cs typeface="Arial" panose="020B0604020202020204" pitchFamily="34" charset="0"/>
              </a:rPr>
              <a:t>Selección de la Estructura Difusa</a:t>
            </a:r>
            <a:r>
              <a:rPr lang="es-ES" sz="1200" b="0" i="0" u="none" strike="noStrike" kern="1200" baseline="0" dirty="0">
                <a:solidFill>
                  <a:schemeClr val="tx1"/>
                </a:solidFill>
                <a:latin typeface="Arial" panose="020B0604020202020204" pitchFamily="34" charset="0"/>
                <a:ea typeface="+mn-ea"/>
                <a:cs typeface="Arial" panose="020B0604020202020204" pitchFamily="34" charset="0"/>
              </a:rPr>
              <a:t>: Ya sea basándose en el conocimiento previo sobre el proceso, o mediante prueba y error, se establecen varias características del sistema difuso antes de comenzar el ajuste del modelo a los datos. El sistema se concibe como un modelo difuso </a:t>
            </a:r>
            <a:r>
              <a:rPr lang="es-ES" sz="1200" b="0" i="0" u="none" strike="noStrike" kern="1200" baseline="0" dirty="0" err="1">
                <a:solidFill>
                  <a:schemeClr val="tx1"/>
                </a:solidFill>
                <a:latin typeface="Arial" panose="020B0604020202020204" pitchFamily="34" charset="0"/>
                <a:ea typeface="+mn-ea"/>
                <a:cs typeface="Arial" panose="020B0604020202020204" pitchFamily="34" charset="0"/>
              </a:rPr>
              <a:t>Takagi-Sugeno</a:t>
            </a:r>
            <a:r>
              <a:rPr lang="es-ES" sz="1200" b="0" i="0" u="none" strike="noStrike" kern="1200" baseline="0" dirty="0">
                <a:solidFill>
                  <a:schemeClr val="tx1"/>
                </a:solidFill>
                <a:latin typeface="Arial" panose="020B0604020202020204" pitchFamily="34" charset="0"/>
                <a:ea typeface="+mn-ea"/>
                <a:cs typeface="Arial" panose="020B0604020202020204" pitchFamily="34" charset="0"/>
              </a:rPr>
              <a:t> [6], por lo que es necesario elegir una forma para las funciones de respuesta consecuentes en los consecuentes de las reglas. Además, se deben establecer el número de reglas a ajustar y el grado de superposición entre las funciones de pertenencia de los antecedentes, que está asociado a la incertidumbre que representa el modelo. Finalmente, FMID permite ajustar sistemas de salida múltiple y, por lo tanto, otra opción a establecer es si se utiliza la misma agrupación para todas las salidas o no.</a:t>
            </a:r>
          </a:p>
          <a:p>
            <a:pPr marL="228600" indent="-228600">
              <a:buAutoNum type="arabicPeriod"/>
            </a:pPr>
            <a:r>
              <a:rPr lang="es-ES" b="1" dirty="0">
                <a:latin typeface="Arial" panose="020B0604020202020204" pitchFamily="34" charset="0"/>
                <a:cs typeface="Arial" panose="020B0604020202020204" pitchFamily="34" charset="0"/>
              </a:rPr>
              <a:t>Agrupación Difusa y Ajuste de Funciones de Pertenencia</a:t>
            </a:r>
            <a:r>
              <a:rPr lang="es-ES" dirty="0">
                <a:latin typeface="Arial" panose="020B0604020202020204" pitchFamily="34" charset="0"/>
                <a:cs typeface="Arial" panose="020B0604020202020204" pitchFamily="34" charset="0"/>
              </a:rPr>
              <a:t>: el objetivo es obtener una partición del conjunto de datos en un conjunto de grupos (clústeres), donde cada clúster está asociado a una regla de implicación, utilizando la agrupación difusa. La partición se obtiene utilizando el algoritmo Gustafson-</a:t>
            </a:r>
            <a:r>
              <a:rPr lang="es-ES" dirty="0" err="1">
                <a:latin typeface="Arial" panose="020B0604020202020204" pitchFamily="34" charset="0"/>
                <a:cs typeface="Arial" panose="020B0604020202020204" pitchFamily="34" charset="0"/>
              </a:rPr>
              <a:t>Kessel</a:t>
            </a:r>
            <a:r>
              <a:rPr lang="es-ES" dirty="0">
                <a:latin typeface="Arial" panose="020B0604020202020204" pitchFamily="34" charset="0"/>
                <a:cs typeface="Arial" panose="020B0604020202020204" pitchFamily="34" charset="0"/>
              </a:rPr>
              <a:t> (GK). Este algoritmo calcula la partición difusa del conjunto de datos utilizando un proceso iterativo que comienza con una inicialización aleatoria hasta que finalmente converge, y se ajustan las funciones de pertenencia de los antecedentes.</a:t>
            </a:r>
          </a:p>
          <a:p>
            <a:pPr marL="228600" indent="-228600">
              <a:buAutoNum type="arabicPeriod"/>
            </a:pPr>
            <a:r>
              <a:rPr lang="es-ES" b="1" dirty="0">
                <a:latin typeface="Arial" panose="020B0604020202020204" pitchFamily="34" charset="0"/>
                <a:cs typeface="Arial" panose="020B0604020202020204" pitchFamily="34" charset="0"/>
              </a:rPr>
              <a:t>Ajuste de Parámetros de la Función Consecuente</a:t>
            </a:r>
            <a:r>
              <a:rPr lang="es-ES" dirty="0">
                <a:latin typeface="Arial" panose="020B0604020202020204" pitchFamily="34" charset="0"/>
                <a:cs typeface="Arial" panose="020B0604020202020204" pitchFamily="34" charset="0"/>
              </a:rPr>
              <a:t>: Una vez que se han establecido las funciones de pertenencia de cada regla, es necesario ajustar los parámetros de la función consecuente. Esto se hace mediante una regresión de mínimos cuadrados ponderados utilizando todo el conjunto de datos, donde el peso de cada valor de salida es el grado de pertenencia de las entradas correspondientes al antecedente de la regla asociada.</a:t>
            </a:r>
          </a:p>
        </p:txBody>
      </p:sp>
      <p:sp>
        <p:nvSpPr>
          <p:cNvPr id="4" name="Marcador de número de diapositiva 3"/>
          <p:cNvSpPr>
            <a:spLocks noGrp="1"/>
          </p:cNvSpPr>
          <p:nvPr>
            <p:ph type="sldNum" sz="quarter" idx="5"/>
          </p:nvPr>
        </p:nvSpPr>
        <p:spPr/>
        <p:txBody>
          <a:bodyPr/>
          <a:lstStyle/>
          <a:p>
            <a:fld id="{A6D725E3-8DD3-426F-ABB1-9D179CCA9A54}" type="slidenum">
              <a:rPr lang="es-ES" smtClean="0"/>
              <a:t>4</a:t>
            </a:fld>
            <a:endParaRPr lang="es-ES"/>
          </a:p>
        </p:txBody>
      </p:sp>
    </p:spTree>
    <p:extLst>
      <p:ext uri="{BB962C8B-B14F-4D97-AF65-F5344CB8AC3E}">
        <p14:creationId xmlns:p14="http://schemas.microsoft.com/office/powerpoint/2010/main" val="339690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err="1">
                <a:latin typeface="Arial" panose="020B0604020202020204" pitchFamily="34" charset="0"/>
                <a:cs typeface="Arial" panose="020B0604020202020204" pitchFamily="34" charset="0"/>
              </a:rPr>
              <a:t>COMData</a:t>
            </a:r>
            <a:r>
              <a:rPr lang="es-ES" dirty="0">
                <a:latin typeface="Arial" panose="020B0604020202020204" pitchFamily="34" charset="0"/>
                <a:cs typeface="Arial" panose="020B0604020202020204" pitchFamily="34" charset="0"/>
              </a:rPr>
              <a:t>, utilizado por la CIE para el desarrollo de la fórmula CIEDE2000 (ΔE00).</a:t>
            </a:r>
          </a:p>
          <a:p>
            <a:r>
              <a:rPr lang="es-ES" dirty="0">
                <a:latin typeface="Arial" panose="020B0604020202020204" pitchFamily="34" charset="0"/>
                <a:cs typeface="Arial" panose="020B0604020202020204" pitchFamily="34" charset="0"/>
              </a:rPr>
              <a:t>En cada una de las 1000 pruebas, los 2000 datos de entrenamiento y los 1813 de validación se escogieron de </a:t>
            </a:r>
            <a:r>
              <a:rPr lang="es-ES">
                <a:latin typeface="Arial" panose="020B0604020202020204" pitchFamily="34" charset="0"/>
                <a:cs typeface="Arial" panose="020B0604020202020204" pitchFamily="34" charset="0"/>
              </a:rPr>
              <a:t>forma aleatoria.</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A6D725E3-8DD3-426F-ABB1-9D179CCA9A54}" type="slidenum">
              <a:rPr lang="es-ES" smtClean="0"/>
              <a:t>5</a:t>
            </a:fld>
            <a:endParaRPr lang="es-ES"/>
          </a:p>
        </p:txBody>
      </p:sp>
    </p:spTree>
    <p:extLst>
      <p:ext uri="{BB962C8B-B14F-4D97-AF65-F5344CB8AC3E}">
        <p14:creationId xmlns:p14="http://schemas.microsoft.com/office/powerpoint/2010/main" val="98943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E542-807E-917C-3B4E-80FBEA9B759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EF8ECD3-089C-3ECB-F65A-02C266513BBC}"/>
              </a:ext>
            </a:extLst>
          </p:cNvPr>
          <p:cNvSpPr>
            <a:spLocks noGrp="1" noRot="1" noChangeAspect="1"/>
          </p:cNvSpPr>
          <p:nvPr>
            <p:ph type="sldImg"/>
          </p:nvPr>
        </p:nvSpPr>
        <p:spPr>
          <a:xfrm>
            <a:off x="1371600" y="1143000"/>
            <a:ext cx="4114800" cy="3086100"/>
          </a:xfrm>
        </p:spPr>
      </p:sp>
      <p:sp>
        <p:nvSpPr>
          <p:cNvPr id="3" name="Marcador de notas 2">
            <a:extLst>
              <a:ext uri="{FF2B5EF4-FFF2-40B4-BE49-F238E27FC236}">
                <a16:creationId xmlns:a16="http://schemas.microsoft.com/office/drawing/2014/main" id="{AEA2F61A-E4C2-01A5-1E9F-8EF76F91D227}"/>
              </a:ext>
            </a:extLst>
          </p:cNvPr>
          <p:cNvSpPr>
            <a:spLocks noGrp="1"/>
          </p:cNvSpPr>
          <p:nvPr>
            <p:ph type="body" idx="1"/>
          </p:nvPr>
        </p:nvSpPr>
        <p:spPr/>
        <p:txBody>
          <a:bodyPr/>
          <a:lstStyle/>
          <a:p>
            <a:r>
              <a:rPr lang="es-ES" dirty="0" err="1">
                <a:latin typeface="Arial" panose="020B0604020202020204" pitchFamily="34" charset="0"/>
                <a:cs typeface="Arial" panose="020B0604020202020204" pitchFamily="34" charset="0"/>
              </a:rPr>
              <a:t>COMData</a:t>
            </a:r>
            <a:r>
              <a:rPr lang="es-ES" dirty="0">
                <a:latin typeface="Arial" panose="020B0604020202020204" pitchFamily="34" charset="0"/>
                <a:cs typeface="Arial" panose="020B0604020202020204" pitchFamily="34" charset="0"/>
              </a:rPr>
              <a:t>, utilizado por la CIE para el desarrollo de la fórmula CIEDE2000 (ΔE00).</a:t>
            </a:r>
          </a:p>
          <a:p>
            <a:r>
              <a:rPr lang="es-ES" dirty="0">
                <a:latin typeface="Arial" panose="020B0604020202020204" pitchFamily="34" charset="0"/>
                <a:cs typeface="Arial" panose="020B0604020202020204" pitchFamily="34" charset="0"/>
              </a:rPr>
              <a:t>En la base de datos que vamos a estudiar se muestra también la diferencia de color percibida entre ellos, que llamaremos ΔV.</a:t>
            </a:r>
          </a:p>
          <a:p>
            <a:r>
              <a:rPr lang="es-ES" dirty="0">
                <a:latin typeface="Arial" panose="020B0604020202020204" pitchFamily="34" charset="0"/>
                <a:cs typeface="Arial" panose="020B0604020202020204" pitchFamily="34" charset="0"/>
              </a:rPr>
              <a:t>La diferencia de color percibida se mide mediante experimentos psicofísicos, y usualmente es el promedio de la respuesta de un número considerable de observadores y/o de varias repeticiones de cada uno. El número de datos en este tipo de base de datos suele ser elevado, con datos distribuidos a lo largo de todo el espacio de color. Por tanto, producir una base de datos es costoso, tanto en términos de tiempo como de recursos.</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Entradas: valores medios de L*, a*, b* y diferencias cuadradas ∆L*², ∆a*², ∆b*².</a:t>
            </a:r>
          </a:p>
          <a:p>
            <a:r>
              <a:rPr lang="es-ES" dirty="0">
                <a:latin typeface="Arial" panose="020B0604020202020204" pitchFamily="34" charset="0"/>
                <a:cs typeface="Arial" panose="020B0604020202020204" pitchFamily="34" charset="0"/>
              </a:rPr>
              <a:t>Salida: diferencia perceptual cuadrada ∆V².</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Arial" panose="020B0604020202020204" pitchFamily="34" charset="0"/>
                <a:cs typeface="Arial" panose="020B0604020202020204" pitchFamily="34" charset="0"/>
              </a:rPr>
              <a:t>Como salida del sistema queremos obtener los valores ΔV de diferencia percibida, pero dado que el sistema utilizará las entradas anteriormente listadas para calcularlo, tiene más sentido proporcionar como salida ΔV</a:t>
            </a:r>
            <a:r>
              <a:rPr lang="es-ES" baseline="30000" dirty="0">
                <a:latin typeface="Arial" panose="020B0604020202020204" pitchFamily="34" charset="0"/>
                <a:cs typeface="Arial" panose="020B0604020202020204" pitchFamily="34" charset="0"/>
              </a:rPr>
              <a:t>2</a:t>
            </a:r>
            <a:r>
              <a:rPr lang="es-ES"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Arial" panose="020B0604020202020204" pitchFamily="34" charset="0"/>
                <a:cs typeface="Arial" panose="020B0604020202020204" pitchFamily="34" charset="0"/>
              </a:rPr>
              <a:t>Con las coordenadas de color de cada uno de los estímulos del par se puede calcular una diferencia de color entre ellos mediante diferentes fórmulas matemáticas, que puede ser la distancia Euclídea u otras fórmulas más sofisticadas. A esta diferencia de color calculada la llamaremos en general ΔE, siendo deseable que ΔV y ΔE estén lo más correlacionadas posible (no tienen que estar en la misma escala) a lo largo de toda la base de datos.</a:t>
            </a:r>
          </a:p>
        </p:txBody>
      </p:sp>
      <p:sp>
        <p:nvSpPr>
          <p:cNvPr id="4" name="Marcador de número de diapositiva 3">
            <a:extLst>
              <a:ext uri="{FF2B5EF4-FFF2-40B4-BE49-F238E27FC236}">
                <a16:creationId xmlns:a16="http://schemas.microsoft.com/office/drawing/2014/main" id="{91075C6F-1EAF-3C18-28B8-6EC0FE73A86C}"/>
              </a:ext>
            </a:extLst>
          </p:cNvPr>
          <p:cNvSpPr>
            <a:spLocks noGrp="1"/>
          </p:cNvSpPr>
          <p:nvPr>
            <p:ph type="sldNum" sz="quarter" idx="5"/>
          </p:nvPr>
        </p:nvSpPr>
        <p:spPr/>
        <p:txBody>
          <a:bodyPr/>
          <a:lstStyle/>
          <a:p>
            <a:fld id="{A6D725E3-8DD3-426F-ABB1-9D179CCA9A54}" type="slidenum">
              <a:rPr lang="es-ES" smtClean="0"/>
              <a:t>6</a:t>
            </a:fld>
            <a:endParaRPr lang="es-ES"/>
          </a:p>
        </p:txBody>
      </p:sp>
    </p:spTree>
    <p:extLst>
      <p:ext uri="{BB962C8B-B14F-4D97-AF65-F5344CB8AC3E}">
        <p14:creationId xmlns:p14="http://schemas.microsoft.com/office/powerpoint/2010/main" val="75241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En la primera fase de construcción del sistema difuso determinamos el número de reglas apropiado, tanto a este problema como al conjunto de datos.</a:t>
            </a:r>
          </a:p>
          <a:p>
            <a:r>
              <a:rPr lang="es-ES" dirty="0">
                <a:latin typeface="Arial" panose="020B0604020202020204" pitchFamily="34" charset="0"/>
                <a:cs typeface="Arial" panose="020B0604020202020204" pitchFamily="34" charset="0"/>
              </a:rPr>
              <a:t>Para esto analizamos cómo evoluciona el error cometido para el conjunto de entrenamiento frente al del conjunto de validación para distinto número de reglas.</a:t>
            </a:r>
          </a:p>
          <a:p>
            <a:r>
              <a:rPr lang="es-ES" dirty="0">
                <a:latin typeface="Arial" panose="020B0604020202020204" pitchFamily="34" charset="0"/>
                <a:cs typeface="Arial" panose="020B0604020202020204" pitchFamily="34" charset="0"/>
              </a:rPr>
              <a:t>Vemos en la Figura cómo la tendencia decreciente se desacopla a partir de 5 reglas, lo cual sugiere que en ese momento se está produciendo un sobreajuste a los datos y nos hace concluir que 5 reglas es lo óptimo en este caso.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Entrenamos 1000 modelos de 5 reglas y nos quedamos con el mejor, con el objetivo de crear un modelo libre de sesgos respecto a la inicialización aleatoria del proceso de </a:t>
            </a:r>
            <a:r>
              <a:rPr lang="es-ES" dirty="0" err="1">
                <a:latin typeface="Arial" panose="020B0604020202020204" pitchFamily="34" charset="0"/>
                <a:cs typeface="Arial" panose="020B0604020202020204" pitchFamily="34" charset="0"/>
              </a:rPr>
              <a:t>clusterización</a:t>
            </a:r>
            <a:r>
              <a:rPr lang="es-ES" dirty="0">
                <a:latin typeface="Arial" panose="020B0604020202020204" pitchFamily="34" charset="0"/>
                <a:cs typeface="Arial" panose="020B0604020202020204" pitchFamily="34" charset="0"/>
              </a:rPr>
              <a:t>. Se elige el número de reglas, pero qué reglas las hace el modelo y eso depende del </a:t>
            </a:r>
            <a:r>
              <a:rPr lang="es-ES" dirty="0" err="1">
                <a:latin typeface="Arial" panose="020B0604020202020204" pitchFamily="34" charset="0"/>
                <a:cs typeface="Arial" panose="020B0604020202020204" pitchFamily="34" charset="0"/>
              </a:rPr>
              <a:t>clustering</a:t>
            </a:r>
            <a:r>
              <a:rPr lang="es-ES" dirty="0">
                <a:latin typeface="Arial" panose="020B0604020202020204" pitchFamily="34" charset="0"/>
                <a:cs typeface="Arial" panose="020B0604020202020204" pitchFamily="34" charset="0"/>
              </a:rPr>
              <a:t> (que se inicia de forma aleatoria). Al haber pocas reglas al final acaban convergiendo a las mismas reglas.</a:t>
            </a:r>
          </a:p>
        </p:txBody>
      </p:sp>
      <p:sp>
        <p:nvSpPr>
          <p:cNvPr id="4" name="Marcador de número de diapositiva 3"/>
          <p:cNvSpPr>
            <a:spLocks noGrp="1"/>
          </p:cNvSpPr>
          <p:nvPr>
            <p:ph type="sldNum" sz="quarter" idx="5"/>
          </p:nvPr>
        </p:nvSpPr>
        <p:spPr/>
        <p:txBody>
          <a:bodyPr/>
          <a:lstStyle/>
          <a:p>
            <a:fld id="{A6D725E3-8DD3-426F-ABB1-9D179CCA9A54}" type="slidenum">
              <a:rPr lang="es-ES" smtClean="0"/>
              <a:t>7</a:t>
            </a:fld>
            <a:endParaRPr lang="es-ES"/>
          </a:p>
        </p:txBody>
      </p:sp>
    </p:spTree>
    <p:extLst>
      <p:ext uri="{BB962C8B-B14F-4D97-AF65-F5344CB8AC3E}">
        <p14:creationId xmlns:p14="http://schemas.microsoft.com/office/powerpoint/2010/main" val="5297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ES" dirty="0">
                <a:latin typeface="Arial" panose="020B0604020202020204" pitchFamily="34" charset="0"/>
                <a:cs typeface="Arial" panose="020B0604020202020204" pitchFamily="34" charset="0"/>
              </a:rPr>
              <a:t>Las funciones de pertenencia obtenidas para cada antecedente de cada regla se muestran en la Figura. Podemos interpretar lingüísticamente el antecedente de cada regla y así entender qué 5 casos distintos considera el sistema.</a:t>
            </a:r>
          </a:p>
        </p:txBody>
      </p:sp>
      <p:sp>
        <p:nvSpPr>
          <p:cNvPr id="4" name="Marcador de número de diapositiva 3"/>
          <p:cNvSpPr>
            <a:spLocks noGrp="1"/>
          </p:cNvSpPr>
          <p:nvPr>
            <p:ph type="sldNum" sz="quarter" idx="5"/>
          </p:nvPr>
        </p:nvSpPr>
        <p:spPr/>
        <p:txBody>
          <a:bodyPr/>
          <a:lstStyle/>
          <a:p>
            <a:fld id="{A6D725E3-8DD3-426F-ABB1-9D179CCA9A54}" type="slidenum">
              <a:rPr lang="es-ES" smtClean="0"/>
              <a:t>8</a:t>
            </a:fld>
            <a:endParaRPr lang="es-ES"/>
          </a:p>
        </p:txBody>
      </p:sp>
    </p:spTree>
    <p:extLst>
      <p:ext uri="{BB962C8B-B14F-4D97-AF65-F5344CB8AC3E}">
        <p14:creationId xmlns:p14="http://schemas.microsoft.com/office/powerpoint/2010/main" val="140582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7B4F5-173A-892D-69C6-DD72C7CCC2A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5B0E4A-32F8-D1CE-5AC2-C60D68D4A1CE}"/>
              </a:ext>
            </a:extLst>
          </p:cNvPr>
          <p:cNvSpPr>
            <a:spLocks noGrp="1" noRot="1" noChangeAspect="1"/>
          </p:cNvSpPr>
          <p:nvPr>
            <p:ph type="sldImg"/>
          </p:nvPr>
        </p:nvSpPr>
        <p:spPr>
          <a:xfrm>
            <a:off x="1371600" y="1143000"/>
            <a:ext cx="4114800" cy="3086100"/>
          </a:xfrm>
        </p:spPr>
      </p:sp>
      <p:sp>
        <p:nvSpPr>
          <p:cNvPr id="3" name="Marcador de notas 2">
            <a:extLst>
              <a:ext uri="{FF2B5EF4-FFF2-40B4-BE49-F238E27FC236}">
                <a16:creationId xmlns:a16="http://schemas.microsoft.com/office/drawing/2014/main" id="{DD6BEA73-87AC-4497-0885-AFCD6958BE55}"/>
              </a:ext>
            </a:extLst>
          </p:cNvPr>
          <p:cNvSpPr>
            <a:spLocks noGrp="1"/>
          </p:cNvSpPr>
          <p:nvPr>
            <p:ph type="body" idx="1"/>
          </p:nvPr>
        </p:nvSpPr>
        <p:spPr/>
        <p:txBody>
          <a:bodyPr/>
          <a:lstStyle/>
          <a:p>
            <a:r>
              <a:rPr lang="es-ES" dirty="0">
                <a:latin typeface="Arial" panose="020B0604020202020204" pitchFamily="34" charset="0"/>
                <a:cs typeface="Arial" panose="020B0604020202020204" pitchFamily="34" charset="0"/>
              </a:rPr>
              <a:t>Las reglas reflejan casos perceptivos distintos.</a:t>
            </a:r>
          </a:p>
          <a:p>
            <a:r>
              <a:rPr lang="es-ES" dirty="0">
                <a:latin typeface="Arial" panose="020B0604020202020204" pitchFamily="34" charset="0"/>
                <a:cs typeface="Arial" panose="020B0604020202020204" pitchFamily="34" charset="0"/>
              </a:rPr>
              <a:t>Podemos interpretar lingüísticamente el antecedente de cada regla y así entender qué 5 casos distintos considera el sistema:</a:t>
            </a:r>
          </a:p>
          <a:p>
            <a:r>
              <a:rPr lang="es-ES" dirty="0">
                <a:latin typeface="Arial" panose="020B0604020202020204" pitchFamily="34" charset="0"/>
                <a:cs typeface="Arial" panose="020B0604020202020204" pitchFamily="34" charset="0"/>
              </a:rPr>
              <a:t>Cada regla difusa representa una región del espacio CIELAB y un rango de magnitudes de diferencia.</a:t>
            </a:r>
          </a:p>
          <a:p>
            <a:r>
              <a:rPr lang="es-ES" dirty="0">
                <a:latin typeface="Arial" panose="020B0604020202020204" pitchFamily="34" charset="0"/>
                <a:cs typeface="Arial" panose="020B0604020202020204" pitchFamily="34" charset="0"/>
              </a:rPr>
              <a:t>Las reglas 4 y 5 son similares, lo cual nos hace pensar que no habrá grandes diferencias entre estas opciones.</a:t>
            </a:r>
          </a:p>
          <a:p>
            <a:r>
              <a:rPr lang="es-ES" dirty="0">
                <a:latin typeface="Arial" panose="020B0604020202020204" pitchFamily="34" charset="0"/>
                <a:cs typeface="Arial" panose="020B0604020202020204" pitchFamily="34" charset="0"/>
              </a:rPr>
              <a:t>Las funciones lineales consecuentes reflejan la importancia relativa de cada componente.</a:t>
            </a:r>
          </a:p>
        </p:txBody>
      </p:sp>
      <p:sp>
        <p:nvSpPr>
          <p:cNvPr id="4" name="Marcador de número de diapositiva 3">
            <a:extLst>
              <a:ext uri="{FF2B5EF4-FFF2-40B4-BE49-F238E27FC236}">
                <a16:creationId xmlns:a16="http://schemas.microsoft.com/office/drawing/2014/main" id="{7F919EF9-5874-1354-F9F3-EED8ACC4F41B}"/>
              </a:ext>
            </a:extLst>
          </p:cNvPr>
          <p:cNvSpPr>
            <a:spLocks noGrp="1"/>
          </p:cNvSpPr>
          <p:nvPr>
            <p:ph type="sldNum" sz="quarter" idx="5"/>
          </p:nvPr>
        </p:nvSpPr>
        <p:spPr/>
        <p:txBody>
          <a:bodyPr/>
          <a:lstStyle/>
          <a:p>
            <a:fld id="{A6D725E3-8DD3-426F-ABB1-9D179CCA9A54}" type="slidenum">
              <a:rPr lang="es-ES" smtClean="0"/>
              <a:t>9</a:t>
            </a:fld>
            <a:endParaRPr lang="es-ES"/>
          </a:p>
        </p:txBody>
      </p:sp>
    </p:spTree>
    <p:extLst>
      <p:ext uri="{BB962C8B-B14F-4D97-AF65-F5344CB8AC3E}">
        <p14:creationId xmlns:p14="http://schemas.microsoft.com/office/powerpoint/2010/main" val="132246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B8548-C6C9-0ED5-6176-9E3F71AC168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C12B6B3-F1C5-CD53-7C36-66DE28CE3201}"/>
              </a:ext>
            </a:extLst>
          </p:cNvPr>
          <p:cNvSpPr>
            <a:spLocks noGrp="1" noRot="1" noChangeAspect="1"/>
          </p:cNvSpPr>
          <p:nvPr>
            <p:ph type="sldImg"/>
          </p:nvPr>
        </p:nvSpPr>
        <p:spPr>
          <a:xfrm>
            <a:off x="1371600" y="1143000"/>
            <a:ext cx="4114800" cy="3086100"/>
          </a:xfrm>
        </p:spPr>
      </p:sp>
      <p:sp>
        <p:nvSpPr>
          <p:cNvPr id="3" name="Marcador de notas 2">
            <a:extLst>
              <a:ext uri="{FF2B5EF4-FFF2-40B4-BE49-F238E27FC236}">
                <a16:creationId xmlns:a16="http://schemas.microsoft.com/office/drawing/2014/main" id="{207DD6D6-0B3A-E6FD-0B62-310F5ED57A26}"/>
              </a:ext>
            </a:extLst>
          </p:cNvPr>
          <p:cNvSpPr>
            <a:spLocks noGrp="1"/>
          </p:cNvSpPr>
          <p:nvPr>
            <p:ph type="body" idx="1"/>
          </p:nvPr>
        </p:nvSpPr>
        <p:spPr/>
        <p:txBody>
          <a:bodyPr/>
          <a:lstStyle/>
          <a:p>
            <a:r>
              <a:rPr lang="es-ES" dirty="0">
                <a:latin typeface="Arial" panose="020B0604020202020204" pitchFamily="34" charset="0"/>
                <a:cs typeface="Arial" panose="020B0604020202020204" pitchFamily="34" charset="0"/>
              </a:rPr>
              <a:t>Regla 1: rojo</a:t>
            </a:r>
          </a:p>
          <a:p>
            <a:r>
              <a:rPr lang="es-ES" dirty="0">
                <a:latin typeface="Arial" panose="020B0604020202020204" pitchFamily="34" charset="0"/>
                <a:cs typeface="Arial" panose="020B0604020202020204" pitchFamily="34" charset="0"/>
              </a:rPr>
              <a:t>Regla 2: amarillo</a:t>
            </a:r>
          </a:p>
          <a:p>
            <a:r>
              <a:rPr lang="es-ES" dirty="0">
                <a:latin typeface="Arial" panose="020B0604020202020204" pitchFamily="34" charset="0"/>
                <a:cs typeface="Arial" panose="020B0604020202020204" pitchFamily="34" charset="0"/>
              </a:rPr>
              <a:t>Regla 3: naranja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Arial" panose="020B0604020202020204" pitchFamily="34" charset="0"/>
                <a:cs typeface="Arial" panose="020B0604020202020204" pitchFamily="34" charset="0"/>
              </a:rPr>
              <a:t>Interpretando estas reglas podemos llegar a la conclusión de que el sistema reconoce la necesidad de modelizar por separado las diferencias de color en 3 zonas claramente diferenciadas del espacio de color CIELAB y también la necesidad de distinguir entre diferencias de color pequeñas y grandes.</a:t>
            </a:r>
          </a:p>
        </p:txBody>
      </p:sp>
      <p:sp>
        <p:nvSpPr>
          <p:cNvPr id="4" name="Marcador de número de diapositiva 3">
            <a:extLst>
              <a:ext uri="{FF2B5EF4-FFF2-40B4-BE49-F238E27FC236}">
                <a16:creationId xmlns:a16="http://schemas.microsoft.com/office/drawing/2014/main" id="{D666E860-8F92-AB9B-AF6C-5075F5EE6E5E}"/>
              </a:ext>
            </a:extLst>
          </p:cNvPr>
          <p:cNvSpPr>
            <a:spLocks noGrp="1"/>
          </p:cNvSpPr>
          <p:nvPr>
            <p:ph type="sldNum" sz="quarter" idx="5"/>
          </p:nvPr>
        </p:nvSpPr>
        <p:spPr/>
        <p:txBody>
          <a:bodyPr/>
          <a:lstStyle/>
          <a:p>
            <a:fld id="{A6D725E3-8DD3-426F-ABB1-9D179CCA9A54}" type="slidenum">
              <a:rPr lang="es-ES" smtClean="0"/>
              <a:t>10</a:t>
            </a:fld>
            <a:endParaRPr lang="es-ES"/>
          </a:p>
        </p:txBody>
      </p:sp>
    </p:spTree>
    <p:extLst>
      <p:ext uri="{BB962C8B-B14F-4D97-AF65-F5344CB8AC3E}">
        <p14:creationId xmlns:p14="http://schemas.microsoft.com/office/powerpoint/2010/main" val="256461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304AD1F-9680-20B7-95A3-67C5F135FF48}"/>
              </a:ext>
            </a:extLst>
          </p:cNvPr>
          <p:cNvSpPr>
            <a:spLocks noGrp="1"/>
          </p:cNvSpPr>
          <p:nvPr>
            <p:ph type="sldNum" sz="quarter" idx="12"/>
          </p:nvPr>
        </p:nvSpPr>
        <p:spPr>
          <a:xfrm>
            <a:off x="7766433" y="663313"/>
            <a:ext cx="628813" cy="400110"/>
          </a:xfrm>
          <a:prstGeom prst="rect">
            <a:avLst/>
          </a:prstGeom>
        </p:spPr>
        <p:txBody>
          <a:bodyPr>
            <a:spAutoFit/>
          </a:bodyPr>
          <a:lstStyle>
            <a:lvl1pPr>
              <a:defRPr sz="2000"/>
            </a:lvl1pPr>
          </a:lstStyle>
          <a:p>
            <a:fld id="{C1FF6DA9-008F-8B48-92A6-B652298478BF}" type="slidenum">
              <a:rPr lang="en-US" smtClean="0"/>
              <a:pPr/>
              <a:t>‹Nº›</a:t>
            </a:fld>
            <a:endParaRPr lang="en-US" dirty="0"/>
          </a:p>
        </p:txBody>
      </p:sp>
    </p:spTree>
    <p:extLst>
      <p:ext uri="{BB962C8B-B14F-4D97-AF65-F5344CB8AC3E}">
        <p14:creationId xmlns:p14="http://schemas.microsoft.com/office/powerpoint/2010/main" val="190686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766433" y="577585"/>
            <a:ext cx="628813" cy="400110"/>
          </a:xfrm>
          <a:prstGeom prst="rect">
            <a:avLst/>
          </a:prstGeom>
        </p:spPr>
        <p:txBody>
          <a:bodyPr>
            <a:spAutoFit/>
          </a:bodyPr>
          <a:lstStyle>
            <a:lvl1pPr>
              <a:defRPr sz="2000">
                <a:solidFill>
                  <a:schemeClr val="bg1"/>
                </a:solidFill>
                <a:latin typeface="Arial" panose="020B0604020202020204" pitchFamily="34" charset="0"/>
                <a:cs typeface="Arial" panose="020B0604020202020204" pitchFamily="34" charset="0"/>
              </a:defRPr>
            </a:lvl1pPr>
          </a:lstStyle>
          <a:p>
            <a:fld id="{C1FF6DA9-008F-8B48-92A6-B652298478BF}" type="slidenum">
              <a:rPr lang="en-US" smtClean="0"/>
              <a:pPr/>
              <a:t>‹Nº›</a:t>
            </a:fld>
            <a:endParaRPr lang="en-US" dirty="0"/>
          </a:p>
        </p:txBody>
      </p:sp>
    </p:spTree>
    <p:extLst>
      <p:ext uri="{BB962C8B-B14F-4D97-AF65-F5344CB8AC3E}">
        <p14:creationId xmlns:p14="http://schemas.microsoft.com/office/powerpoint/2010/main" val="2066667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70">
              <a:schemeClr val="tx1"/>
            </a:gs>
            <a:gs pos="89000">
              <a:srgbClr val="A6CDBC"/>
            </a:gs>
            <a:gs pos="57000">
              <a:schemeClr val="accent4">
                <a:lumMod val="60000"/>
                <a:lumOff val="40000"/>
              </a:schemeClr>
            </a:gs>
            <a:gs pos="100000">
              <a:schemeClr val="accent4">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lstStyle/>
          <a:p>
            <a:endParaRPr lang="es-ES" sz="1800" dirty="0"/>
          </a:p>
        </p:txBody>
      </p:sp>
      <p:pic>
        <p:nvPicPr>
          <p:cNvPr id="8" name="Imagen 7" descr="Imagen que contiene Diagrama&#10;&#10;El contenido generado por IA puede ser incorrecto.">
            <a:extLst>
              <a:ext uri="{FF2B5EF4-FFF2-40B4-BE49-F238E27FC236}">
                <a16:creationId xmlns:a16="http://schemas.microsoft.com/office/drawing/2014/main" id="{7B4662DA-6398-22F3-9B35-9F916F22379E}"/>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72686" y="4295"/>
            <a:ext cx="1985414" cy="1091067"/>
          </a:xfrm>
          <a:prstGeom prst="rect">
            <a:avLst/>
          </a:prstGeom>
        </p:spPr>
      </p:pic>
      <p:sp>
        <p:nvSpPr>
          <p:cNvPr id="11" name="Slide Number Placeholder 5">
            <a:extLst>
              <a:ext uri="{FF2B5EF4-FFF2-40B4-BE49-F238E27FC236}">
                <a16:creationId xmlns:a16="http://schemas.microsoft.com/office/drawing/2014/main" id="{4A9E8D7E-AEBA-9682-2D05-0728BCC62EC0}"/>
              </a:ext>
            </a:extLst>
          </p:cNvPr>
          <p:cNvSpPr>
            <a:spLocks noGrp="1"/>
          </p:cNvSpPr>
          <p:nvPr>
            <p:ph type="sldNum" sz="quarter" idx="4"/>
          </p:nvPr>
        </p:nvSpPr>
        <p:spPr>
          <a:xfrm>
            <a:off x="7766433" y="663313"/>
            <a:ext cx="628813" cy="400110"/>
          </a:xfrm>
          <a:prstGeom prst="rect">
            <a:avLst/>
          </a:prstGeom>
        </p:spPr>
        <p:txBody>
          <a:bodyPr>
            <a:spAutoFit/>
          </a:bodyPr>
          <a:lstStyle>
            <a:lvl1pPr algn="ctr">
              <a:defRPr sz="2000"/>
            </a:lvl1pPr>
          </a:lstStyle>
          <a:p>
            <a:fld id="{C1FF6DA9-008F-8B48-92A6-B652298478BF}" type="slidenum">
              <a:rPr lang="en-US" smtClean="0"/>
              <a:pPr/>
              <a:t>‹Nº›</a:t>
            </a:fld>
            <a:endParaRPr lang="en-US" dirty="0"/>
          </a:p>
        </p:txBody>
      </p:sp>
    </p:spTree>
    <p:extLst>
      <p:ext uri="{BB962C8B-B14F-4D97-AF65-F5344CB8AC3E}">
        <p14:creationId xmlns:p14="http://schemas.microsoft.com/office/powerpoint/2010/main" val="994768853"/>
      </p:ext>
    </p:extLst>
  </p:cSld>
  <p:clrMap bg1="dk1" tx1="lt1" bg2="dk2" tx2="lt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92A8BB-07B9-40DB-984F-2CB1A2535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DDB745-6C26-4B79-9EF2-08E3E4AB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7" name="Freeform 16">
            <a:extLst>
              <a:ext uri="{FF2B5EF4-FFF2-40B4-BE49-F238E27FC236}">
                <a16:creationId xmlns:a16="http://schemas.microsoft.com/office/drawing/2014/main" id="{80B3FE6C-0A59-4114-88CB-3C3172D6A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8" y="2835162"/>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p>
        </p:txBody>
      </p:sp>
      <p:pic>
        <p:nvPicPr>
          <p:cNvPr id="5" name="Imagen 4" descr="Imagen que contiene Diagrama&#10;&#10;El contenido generado por IA puede ser incorrecto.">
            <a:extLst>
              <a:ext uri="{FF2B5EF4-FFF2-40B4-BE49-F238E27FC236}">
                <a16:creationId xmlns:a16="http://schemas.microsoft.com/office/drawing/2014/main" id="{3333FCAF-79CF-0F55-33A9-87DB0E9BE15E}"/>
              </a:ext>
            </a:extLst>
          </p:cNvPr>
          <p:cNvPicPr>
            <a:picLocks noChangeAspect="1"/>
          </p:cNvPicPr>
          <p:nvPr/>
        </p:nvPicPr>
        <p:blipFill>
          <a:blip r:embed="rId2"/>
          <a:stretch>
            <a:fillRect/>
          </a:stretch>
        </p:blipFill>
        <p:spPr>
          <a:xfrm>
            <a:off x="476597" y="640082"/>
            <a:ext cx="4315549" cy="2373552"/>
          </a:xfrm>
          <a:prstGeom prst="rect">
            <a:avLst/>
          </a:prstGeom>
          <a:effectLst/>
        </p:spPr>
      </p:pic>
      <p:sp>
        <p:nvSpPr>
          <p:cNvPr id="16" name="Freeform: Shape 15">
            <a:extLst>
              <a:ext uri="{FF2B5EF4-FFF2-40B4-BE49-F238E27FC236}">
                <a16:creationId xmlns:a16="http://schemas.microsoft.com/office/drawing/2014/main" id="{DDA3A238-516A-4076-B3C2-230D91350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3137003"/>
            <a:ext cx="9143771" cy="3721001"/>
          </a:xfrm>
          <a:custGeom>
            <a:avLst/>
            <a:gdLst>
              <a:gd name="connsiteX0" fmla="*/ 1 w 12191696"/>
              <a:gd name="connsiteY0" fmla="*/ 0 h 3721001"/>
              <a:gd name="connsiteX1" fmla="*/ 71932 w 12191696"/>
              <a:gd name="connsiteY1" fmla="*/ 12261 h 3721001"/>
              <a:gd name="connsiteX2" fmla="*/ 282849 w 12191696"/>
              <a:gd name="connsiteY2" fmla="*/ 48342 h 3721001"/>
              <a:gd name="connsiteX3" fmla="*/ 436464 w 12191696"/>
              <a:gd name="connsiteY3" fmla="*/ 73565 h 3721001"/>
              <a:gd name="connsiteX4" fmla="*/ 619339 w 12191696"/>
              <a:gd name="connsiteY4" fmla="*/ 100188 h 3721001"/>
              <a:gd name="connsiteX5" fmla="*/ 836351 w 12191696"/>
              <a:gd name="connsiteY5" fmla="*/ 132066 h 3721001"/>
              <a:gd name="connsiteX6" fmla="*/ 1076528 w 12191696"/>
              <a:gd name="connsiteY6" fmla="*/ 165696 h 3721001"/>
              <a:gd name="connsiteX7" fmla="*/ 1347183 w 12191696"/>
              <a:gd name="connsiteY7" fmla="*/ 201077 h 3721001"/>
              <a:gd name="connsiteX8" fmla="*/ 1642223 w 12191696"/>
              <a:gd name="connsiteY8" fmla="*/ 238560 h 3721001"/>
              <a:gd name="connsiteX9" fmla="*/ 1962864 w 12191696"/>
              <a:gd name="connsiteY9" fmla="*/ 276043 h 3721001"/>
              <a:gd name="connsiteX10" fmla="*/ 2304232 w 12191696"/>
              <a:gd name="connsiteY10" fmla="*/ 314226 h 3721001"/>
              <a:gd name="connsiteX11" fmla="*/ 2672421 w 12191696"/>
              <a:gd name="connsiteY11" fmla="*/ 349608 h 3721001"/>
              <a:gd name="connsiteX12" fmla="*/ 3057678 w 12191696"/>
              <a:gd name="connsiteY12" fmla="*/ 383588 h 3721001"/>
              <a:gd name="connsiteX13" fmla="*/ 3464881 w 12191696"/>
              <a:gd name="connsiteY13" fmla="*/ 414415 h 3721001"/>
              <a:gd name="connsiteX14" fmla="*/ 3889152 w 12191696"/>
              <a:gd name="connsiteY14" fmla="*/ 443841 h 3721001"/>
              <a:gd name="connsiteX15" fmla="*/ 4331710 w 12191696"/>
              <a:gd name="connsiteY15" fmla="*/ 471515 h 3721001"/>
              <a:gd name="connsiteX16" fmla="*/ 4558476 w 12191696"/>
              <a:gd name="connsiteY16" fmla="*/ 481324 h 3721001"/>
              <a:gd name="connsiteX17" fmla="*/ 4790118 w 12191696"/>
              <a:gd name="connsiteY17" fmla="*/ 492183 h 3721001"/>
              <a:gd name="connsiteX18" fmla="*/ 5025418 w 12191696"/>
              <a:gd name="connsiteY18" fmla="*/ 502342 h 3721001"/>
              <a:gd name="connsiteX19" fmla="*/ 5261937 w 12191696"/>
              <a:gd name="connsiteY19" fmla="*/ 508998 h 3721001"/>
              <a:gd name="connsiteX20" fmla="*/ 5503333 w 12191696"/>
              <a:gd name="connsiteY20" fmla="*/ 514953 h 3721001"/>
              <a:gd name="connsiteX21" fmla="*/ 5747166 w 12191696"/>
              <a:gd name="connsiteY21" fmla="*/ 521259 h 3721001"/>
              <a:gd name="connsiteX22" fmla="*/ 5995877 w 12191696"/>
              <a:gd name="connsiteY22" fmla="*/ 525462 h 3721001"/>
              <a:gd name="connsiteX23" fmla="*/ 6247026 w 12191696"/>
              <a:gd name="connsiteY23" fmla="*/ 525462 h 3721001"/>
              <a:gd name="connsiteX24" fmla="*/ 6500613 w 12191696"/>
              <a:gd name="connsiteY24" fmla="*/ 527564 h 3721001"/>
              <a:gd name="connsiteX25" fmla="*/ 6756639 w 12191696"/>
              <a:gd name="connsiteY25" fmla="*/ 525462 h 3721001"/>
              <a:gd name="connsiteX26" fmla="*/ 7016322 w 12191696"/>
              <a:gd name="connsiteY26" fmla="*/ 521259 h 3721001"/>
              <a:gd name="connsiteX27" fmla="*/ 7276005 w 12191696"/>
              <a:gd name="connsiteY27" fmla="*/ 517405 h 3721001"/>
              <a:gd name="connsiteX28" fmla="*/ 7539345 w 12191696"/>
              <a:gd name="connsiteY28" fmla="*/ 508998 h 3721001"/>
              <a:gd name="connsiteX29" fmla="*/ 7805124 w 12191696"/>
              <a:gd name="connsiteY29" fmla="*/ 500240 h 3721001"/>
              <a:gd name="connsiteX30" fmla="*/ 8070903 w 12191696"/>
              <a:gd name="connsiteY30" fmla="*/ 490081 h 3721001"/>
              <a:gd name="connsiteX31" fmla="*/ 8339121 w 12191696"/>
              <a:gd name="connsiteY31" fmla="*/ 475719 h 3721001"/>
              <a:gd name="connsiteX32" fmla="*/ 8609776 w 12191696"/>
              <a:gd name="connsiteY32" fmla="*/ 458554 h 3721001"/>
              <a:gd name="connsiteX33" fmla="*/ 8881651 w 12191696"/>
              <a:gd name="connsiteY33" fmla="*/ 442089 h 3721001"/>
              <a:gd name="connsiteX34" fmla="*/ 9153526 w 12191696"/>
              <a:gd name="connsiteY34" fmla="*/ 421071 h 3721001"/>
              <a:gd name="connsiteX35" fmla="*/ 9429058 w 12191696"/>
              <a:gd name="connsiteY35" fmla="*/ 395848 h 3721001"/>
              <a:gd name="connsiteX36" fmla="*/ 9700933 w 12191696"/>
              <a:gd name="connsiteY36" fmla="*/ 370626 h 3721001"/>
              <a:gd name="connsiteX37" fmla="*/ 9977684 w 12191696"/>
              <a:gd name="connsiteY37" fmla="*/ 341551 h 3721001"/>
              <a:gd name="connsiteX38" fmla="*/ 10255655 w 12191696"/>
              <a:gd name="connsiteY38" fmla="*/ 309672 h 3721001"/>
              <a:gd name="connsiteX39" fmla="*/ 10529968 w 12191696"/>
              <a:gd name="connsiteY39" fmla="*/ 276043 h 3721001"/>
              <a:gd name="connsiteX40" fmla="*/ 10807939 w 12191696"/>
              <a:gd name="connsiteY40" fmla="*/ 236808 h 3721001"/>
              <a:gd name="connsiteX41" fmla="*/ 11084690 w 12191696"/>
              <a:gd name="connsiteY41" fmla="*/ 194771 h 3721001"/>
              <a:gd name="connsiteX42" fmla="*/ 11362661 w 12191696"/>
              <a:gd name="connsiteY42" fmla="*/ 153085 h 3721001"/>
              <a:gd name="connsiteX43" fmla="*/ 11639412 w 12191696"/>
              <a:gd name="connsiteY43" fmla="*/ 104392 h 3721001"/>
              <a:gd name="connsiteX44" fmla="*/ 11914945 w 12191696"/>
              <a:gd name="connsiteY44" fmla="*/ 54648 h 3721001"/>
              <a:gd name="connsiteX45" fmla="*/ 12191696 w 12191696"/>
              <a:gd name="connsiteY45" fmla="*/ 2452 h 3721001"/>
              <a:gd name="connsiteX46" fmla="*/ 12191696 w 12191696"/>
              <a:gd name="connsiteY46" fmla="*/ 2802467 h 3721001"/>
              <a:gd name="connsiteX47" fmla="*/ 12191695 w 12191696"/>
              <a:gd name="connsiteY47" fmla="*/ 2802467 h 3721001"/>
              <a:gd name="connsiteX48" fmla="*/ 12191695 w 12191696"/>
              <a:gd name="connsiteY48" fmla="*/ 3721001 h 3721001"/>
              <a:gd name="connsiteX49" fmla="*/ 0 w 12191696"/>
              <a:gd name="connsiteY49" fmla="*/ 3721001 h 3721001"/>
              <a:gd name="connsiteX50" fmla="*/ 0 w 12191696"/>
              <a:gd name="connsiteY50" fmla="*/ 2233825 h 3721001"/>
              <a:gd name="connsiteX51" fmla="*/ 1 w 12191696"/>
              <a:gd name="connsiteY51" fmla="*/ 2233825 h 37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721001">
                <a:moveTo>
                  <a:pt x="1" y="0"/>
                </a:moveTo>
                <a:lnTo>
                  <a:pt x="71932" y="12261"/>
                </a:lnTo>
                <a:lnTo>
                  <a:pt x="282849"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4"/>
                </a:lnTo>
                <a:lnTo>
                  <a:pt x="8881651" y="442089"/>
                </a:lnTo>
                <a:lnTo>
                  <a:pt x="9153526" y="421071"/>
                </a:lnTo>
                <a:lnTo>
                  <a:pt x="9429058" y="395848"/>
                </a:lnTo>
                <a:lnTo>
                  <a:pt x="9700933" y="370626"/>
                </a:lnTo>
                <a:lnTo>
                  <a:pt x="9977684" y="341551"/>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802467"/>
                </a:lnTo>
                <a:lnTo>
                  <a:pt x="12191695" y="2802467"/>
                </a:lnTo>
                <a:lnTo>
                  <a:pt x="12191695" y="3721001"/>
                </a:lnTo>
                <a:lnTo>
                  <a:pt x="0" y="3721001"/>
                </a:lnTo>
                <a:lnTo>
                  <a:pt x="0" y="2233825"/>
                </a:lnTo>
                <a:lnTo>
                  <a:pt x="1" y="2233825"/>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idx="4294967295"/>
          </p:nvPr>
        </p:nvSpPr>
        <p:spPr>
          <a:xfrm>
            <a:off x="495615" y="4052651"/>
            <a:ext cx="8253938" cy="1311128"/>
          </a:xfrm>
          <a:prstGeom prst="rect">
            <a:avLst/>
          </a:prstGeom>
        </p:spPr>
        <p:txBody>
          <a:bodyPr>
            <a:spAutoFit/>
          </a:bodyPr>
          <a:lstStyle/>
          <a:p>
            <a:pPr>
              <a:lnSpc>
                <a:spcPct val="90000"/>
              </a:lnSpc>
            </a:pPr>
            <a:r>
              <a:rPr lang="es-ES" sz="4400" b="1" dirty="0">
                <a:solidFill>
                  <a:srgbClr val="EBEBEB"/>
                </a:solidFill>
                <a:effectLst>
                  <a:outerShdw blurRad="38100" dist="38100" dir="2700000" algn="tl">
                    <a:srgbClr val="000000">
                      <a:alpha val="43137"/>
                    </a:srgbClr>
                  </a:outerShdw>
                </a:effectLst>
              </a:rPr>
              <a:t>Sistema de lógica difusa para calcular diferencias de color</a:t>
            </a:r>
          </a:p>
        </p:txBody>
      </p:sp>
      <p:sp>
        <p:nvSpPr>
          <p:cNvPr id="3" name="Subtitle 2"/>
          <p:cNvSpPr>
            <a:spLocks noGrp="1"/>
          </p:cNvSpPr>
          <p:nvPr>
            <p:ph type="subTitle" idx="4294967295"/>
          </p:nvPr>
        </p:nvSpPr>
        <p:spPr>
          <a:xfrm>
            <a:off x="624211" y="5830369"/>
            <a:ext cx="7895348" cy="369332"/>
          </a:xfrm>
          <a:prstGeom prst="rect">
            <a:avLst/>
          </a:prstGeom>
        </p:spPr>
        <p:txBody>
          <a:bodyPr wrap="square">
            <a:spAutoFit/>
          </a:bodyPr>
          <a:lstStyle/>
          <a:p>
            <a:pPr marL="0" indent="0">
              <a:lnSpc>
                <a:spcPct val="90000"/>
              </a:lnSpc>
              <a:buNone/>
            </a:pPr>
            <a:r>
              <a:rPr lang="es-ES" b="1" dirty="0">
                <a:solidFill>
                  <a:srgbClr val="FFFF00"/>
                </a:solidFill>
              </a:rPr>
              <a:t>S. Morillas, </a:t>
            </a:r>
            <a:r>
              <a:rPr lang="es-ES" b="1" u="sng" dirty="0">
                <a:solidFill>
                  <a:srgbClr val="FFFF00"/>
                </a:solidFill>
              </a:rPr>
              <a:t>R. Huertas</a:t>
            </a:r>
            <a:r>
              <a:rPr lang="es-ES" b="1" dirty="0">
                <a:solidFill>
                  <a:srgbClr val="FFFF00"/>
                </a:solidFill>
              </a:rPr>
              <a:t>, P. Latorre-Carmona, J. J. Miñana</a:t>
            </a:r>
          </a:p>
        </p:txBody>
      </p:sp>
      <p:pic>
        <p:nvPicPr>
          <p:cNvPr id="6" name="Imagen 5" descr="Imagen que contiene Texto&#10;&#10;Descripción generada automáticamente">
            <a:extLst>
              <a:ext uri="{FF2B5EF4-FFF2-40B4-BE49-F238E27FC236}">
                <a16:creationId xmlns:a16="http://schemas.microsoft.com/office/drawing/2014/main" id="{42F7AB26-D1D6-1D53-CEB4-1F2F66E70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304" y="189183"/>
            <a:ext cx="2321546" cy="820559"/>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70916B88-A661-95D7-1C68-A2794823F3AA}"/>
              </a:ext>
            </a:extLst>
          </p:cNvPr>
          <p:cNvPicPr>
            <a:picLocks noChangeAspect="1"/>
          </p:cNvPicPr>
          <p:nvPr/>
        </p:nvPicPr>
        <p:blipFill rotWithShape="1">
          <a:blip r:embed="rId4">
            <a:extLst>
              <a:ext uri="{28A0092B-C50C-407E-A947-70E740481C1C}">
                <a14:useLocalDpi xmlns:a14="http://schemas.microsoft.com/office/drawing/2010/main" val="0"/>
              </a:ext>
            </a:extLst>
          </a:blip>
          <a:srcRect r="29157"/>
          <a:stretch/>
        </p:blipFill>
        <p:spPr>
          <a:xfrm>
            <a:off x="5742734" y="2297052"/>
            <a:ext cx="1966906" cy="723389"/>
          </a:xfrm>
          <a:prstGeom prst="rect">
            <a:avLst/>
          </a:prstGeom>
        </p:spPr>
      </p:pic>
      <p:pic>
        <p:nvPicPr>
          <p:cNvPr id="8" name="Imagen 7" descr="Forma&#10;&#10;Descripción generada automáticamente con confianza media">
            <a:extLst>
              <a:ext uri="{FF2B5EF4-FFF2-40B4-BE49-F238E27FC236}">
                <a16:creationId xmlns:a16="http://schemas.microsoft.com/office/drawing/2014/main" id="{C7E5CC20-0C3F-BAD3-3620-1DD406A5A0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5740" y="1324335"/>
            <a:ext cx="2485953" cy="69203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0487-032D-A96A-555A-B8231D2C59AC}"/>
            </a:ext>
          </a:extLst>
        </p:cNvPr>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CCF90C95-D6B2-77B3-FD90-9FB0231341E9}"/>
              </a:ext>
            </a:extLst>
          </p:cNvPr>
          <p:cNvSpPr>
            <a:spLocks noGrp="1"/>
          </p:cNvSpPr>
          <p:nvPr>
            <p:ph type="sldNum" sz="quarter" idx="12"/>
          </p:nvPr>
        </p:nvSpPr>
        <p:spPr/>
        <p:txBody>
          <a:bodyPr/>
          <a:lstStyle/>
          <a:p>
            <a:fld id="{C1FF6DA9-008F-8B48-92A6-B652298478BF}" type="slidenum">
              <a:rPr lang="en-US" smtClean="0"/>
              <a:pPr/>
              <a:t>10</a:t>
            </a:fld>
            <a:endParaRPr lang="en-US" dirty="0"/>
          </a:p>
        </p:txBody>
      </p:sp>
      <p:sp>
        <p:nvSpPr>
          <p:cNvPr id="6" name="Title 1">
            <a:extLst>
              <a:ext uri="{FF2B5EF4-FFF2-40B4-BE49-F238E27FC236}">
                <a16:creationId xmlns:a16="http://schemas.microsoft.com/office/drawing/2014/main" id="{32F2AB90-EB65-2E8F-7F37-D450760CCACC}"/>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p>
        </p:txBody>
      </p:sp>
      <p:sp>
        <p:nvSpPr>
          <p:cNvPr id="7" name="Title 1">
            <a:extLst>
              <a:ext uri="{FF2B5EF4-FFF2-40B4-BE49-F238E27FC236}">
                <a16:creationId xmlns:a16="http://schemas.microsoft.com/office/drawing/2014/main" id="{1B5A41D9-3F57-BEA8-C279-0C313940C10B}"/>
              </a:ext>
            </a:extLst>
          </p:cNvPr>
          <p:cNvSpPr txBox="1">
            <a:spLocks/>
          </p:cNvSpPr>
          <p:nvPr/>
        </p:nvSpPr>
        <p:spPr>
          <a:xfrm>
            <a:off x="484710" y="1178858"/>
            <a:ext cx="7055380" cy="523220"/>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bg1"/>
                </a:solidFill>
                <a:latin typeface="Arial" panose="020B0604020202020204" pitchFamily="34" charset="0"/>
                <a:cs typeface="Arial" panose="020B0604020202020204" pitchFamily="34" charset="0"/>
              </a:rPr>
              <a:t>Interpretación de reglas</a:t>
            </a:r>
          </a:p>
        </p:txBody>
      </p:sp>
      <p:grpSp>
        <p:nvGrpSpPr>
          <p:cNvPr id="11" name="Grupo 10">
            <a:extLst>
              <a:ext uri="{FF2B5EF4-FFF2-40B4-BE49-F238E27FC236}">
                <a16:creationId xmlns:a16="http://schemas.microsoft.com/office/drawing/2014/main" id="{724C8517-64E0-0000-7542-DDB74CF73BB6}"/>
              </a:ext>
            </a:extLst>
          </p:cNvPr>
          <p:cNvGrpSpPr>
            <a:grpSpLocks noChangeAspect="1"/>
          </p:cNvGrpSpPr>
          <p:nvPr/>
        </p:nvGrpSpPr>
        <p:grpSpPr>
          <a:xfrm>
            <a:off x="2521324" y="1776873"/>
            <a:ext cx="3899649" cy="3932220"/>
            <a:chOff x="2064122" y="1776873"/>
            <a:chExt cx="4874560" cy="4915274"/>
          </a:xfrm>
        </p:grpSpPr>
        <p:pic>
          <p:nvPicPr>
            <p:cNvPr id="1026" name="Picture 2" descr="LAB Espacio de color y valores | Blog del color X-Rite">
              <a:extLst>
                <a:ext uri="{FF2B5EF4-FFF2-40B4-BE49-F238E27FC236}">
                  <a16:creationId xmlns:a16="http://schemas.microsoft.com/office/drawing/2014/main" id="{BC12B90E-EBEA-EF48-E2AB-6940768DC2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06" t="1872" r="13529" b="28325"/>
            <a:stretch>
              <a:fillRect/>
            </a:stretch>
          </p:blipFill>
          <p:spPr bwMode="auto">
            <a:xfrm>
              <a:off x="2064122" y="1776873"/>
              <a:ext cx="4874560" cy="4915274"/>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42927C24-7AD3-864B-E403-C9C56B16A74D}"/>
                </a:ext>
              </a:extLst>
            </p:cNvPr>
            <p:cNvSpPr/>
            <p:nvPr/>
          </p:nvSpPr>
          <p:spPr>
            <a:xfrm>
              <a:off x="3482788" y="4335840"/>
              <a:ext cx="914400" cy="90095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E09B3370-3AD2-8C45-9122-1B2C5EC8717F}"/>
                </a:ext>
              </a:extLst>
            </p:cNvPr>
            <p:cNvSpPr/>
            <p:nvPr/>
          </p:nvSpPr>
          <p:spPr>
            <a:xfrm>
              <a:off x="4811805" y="4421004"/>
              <a:ext cx="1219200" cy="1258138"/>
            </a:xfrm>
            <a:prstGeom prst="ellipse">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C7E6919E-65F4-3ACC-915A-B3E94E4D0FAD}"/>
                </a:ext>
              </a:extLst>
            </p:cNvPr>
            <p:cNvSpPr/>
            <p:nvPr/>
          </p:nvSpPr>
          <p:spPr>
            <a:xfrm>
              <a:off x="2618002" y="3784033"/>
              <a:ext cx="1691780" cy="1339296"/>
            </a:xfrm>
            <a:prstGeom prst="ellipse">
              <a:avLst/>
            </a:prstGeom>
            <a:noFill/>
            <a:ln w="254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ontent Placeholder 2">
            <a:extLst>
              <a:ext uri="{FF2B5EF4-FFF2-40B4-BE49-F238E27FC236}">
                <a16:creationId xmlns:a16="http://schemas.microsoft.com/office/drawing/2014/main" id="{8FDFE7AF-2343-09E6-4924-B6A97549D6EE}"/>
              </a:ext>
            </a:extLst>
          </p:cNvPr>
          <p:cNvSpPr txBox="1">
            <a:spLocks/>
          </p:cNvSpPr>
          <p:nvPr/>
        </p:nvSpPr>
        <p:spPr>
          <a:xfrm>
            <a:off x="483973" y="5751195"/>
            <a:ext cx="8417980" cy="984885"/>
          </a:xfrm>
          <a:prstGeom prst="rect">
            <a:avLst/>
          </a:prstGeom>
        </p:spPr>
        <p:txBody>
          <a:bodyPr wrap="square">
            <a:sp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El sistema distingue 3 zonas del espacio CIELAB.</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Diferencia entre diferencias de color pequeñas y grandes.</a:t>
            </a:r>
          </a:p>
        </p:txBody>
      </p:sp>
    </p:spTree>
    <p:extLst>
      <p:ext uri="{BB962C8B-B14F-4D97-AF65-F5344CB8AC3E}">
        <p14:creationId xmlns:p14="http://schemas.microsoft.com/office/powerpoint/2010/main" val="37051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710" y="2041188"/>
            <a:ext cx="8042558" cy="4154984"/>
          </a:xfrm>
          <a:prstGeom prst="rect">
            <a:avLst/>
          </a:prstGeom>
        </p:spPr>
        <p:txBody>
          <a:bodyPr wrap="square">
            <a:spAutoFit/>
          </a:bodyPr>
          <a:lstStyle/>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Regla 1:</a:t>
            </a:r>
            <a:br>
              <a:rPr lang="es-ES" sz="2400" dirty="0">
                <a:solidFill>
                  <a:schemeClr val="bg1"/>
                </a:solidFill>
                <a:latin typeface="Arial" panose="020B0604020202020204" pitchFamily="34" charset="0"/>
                <a:cs typeface="Arial" panose="020B0604020202020204" pitchFamily="34" charset="0"/>
              </a:rPr>
            </a:br>
            <a:r>
              <a:rPr lang="es-ES" dirty="0">
                <a:solidFill>
                  <a:schemeClr val="tx1">
                    <a:lumMod val="50000"/>
                  </a:schemeClr>
                </a:solidFill>
                <a:latin typeface="Arial" panose="020B0604020202020204" pitchFamily="34" charset="0"/>
                <a:cs typeface="Arial" panose="020B0604020202020204" pitchFamily="34" charset="0"/>
              </a:rPr>
              <a:t>0.14</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*-0.35</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*+1.3</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*+0.07</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+0.09</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+0.29</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+34</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Regla 2:</a:t>
            </a:r>
            <a:br>
              <a:rPr lang="es-ES" sz="2400" dirty="0">
                <a:solidFill>
                  <a:schemeClr val="bg1"/>
                </a:solidFill>
                <a:latin typeface="Arial" panose="020B0604020202020204" pitchFamily="34" charset="0"/>
                <a:cs typeface="Arial" panose="020B0604020202020204" pitchFamily="34" charset="0"/>
              </a:rPr>
            </a:br>
            <a:r>
              <a:rPr lang="es-ES" dirty="0">
                <a:solidFill>
                  <a:schemeClr val="tx1">
                    <a:lumMod val="50000"/>
                  </a:schemeClr>
                </a:solidFill>
                <a:latin typeface="Arial" panose="020B0604020202020204" pitchFamily="34" charset="0"/>
                <a:cs typeface="Arial" panose="020B0604020202020204" pitchFamily="34" charset="0"/>
              </a:rPr>
              <a:t>0.21</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*+0.01</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*-0.01</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*+0.60</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+0.06</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+0.05</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–7.1</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Regla 3:</a:t>
            </a:r>
            <a:br>
              <a:rPr lang="es-ES" sz="2400" dirty="0">
                <a:solidFill>
                  <a:schemeClr val="bg1"/>
                </a:solidFill>
                <a:latin typeface="Arial" panose="020B0604020202020204" pitchFamily="34" charset="0"/>
                <a:cs typeface="Arial" panose="020B0604020202020204" pitchFamily="34" charset="0"/>
              </a:rPr>
            </a:br>
            <a:r>
              <a:rPr lang="es-ES" dirty="0">
                <a:solidFill>
                  <a:schemeClr val="tx1">
                    <a:lumMod val="50000"/>
                  </a:schemeClr>
                </a:solidFill>
                <a:latin typeface="Arial" panose="020B0604020202020204" pitchFamily="34" charset="0"/>
                <a:cs typeface="Arial" panose="020B0604020202020204" pitchFamily="34" charset="0"/>
              </a:rPr>
              <a:t>-0.01</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*+0.14</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*+0.00</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*+0.26</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+0.06</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+0.20</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+9.1</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Regla 4:</a:t>
            </a:r>
            <a:br>
              <a:rPr lang="es-ES" sz="2400" dirty="0">
                <a:solidFill>
                  <a:schemeClr val="bg1"/>
                </a:solidFill>
                <a:latin typeface="Arial" panose="020B0604020202020204" pitchFamily="34" charset="0"/>
                <a:cs typeface="Arial" panose="020B0604020202020204" pitchFamily="34" charset="0"/>
              </a:rPr>
            </a:br>
            <a:r>
              <a:rPr lang="es-ES" dirty="0">
                <a:solidFill>
                  <a:schemeClr val="tx1">
                    <a:lumMod val="50000"/>
                  </a:schemeClr>
                </a:solidFill>
                <a:latin typeface="Arial" panose="020B0604020202020204" pitchFamily="34" charset="0"/>
                <a:cs typeface="Arial" panose="020B0604020202020204" pitchFamily="34" charset="0"/>
              </a:rPr>
              <a:t>-0.02</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*-0.01</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*-0.00</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*+0.37</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+0.48</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+0.03</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+1.8</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Regla 5:</a:t>
            </a:r>
            <a:br>
              <a:rPr lang="es-ES" sz="2400" dirty="0">
                <a:solidFill>
                  <a:schemeClr val="bg1"/>
                </a:solidFill>
                <a:latin typeface="Arial" panose="020B0604020202020204" pitchFamily="34" charset="0"/>
                <a:cs typeface="Arial" panose="020B0604020202020204" pitchFamily="34" charset="0"/>
              </a:rPr>
            </a:br>
            <a:r>
              <a:rPr lang="es-ES" dirty="0">
                <a:solidFill>
                  <a:schemeClr val="tx1">
                    <a:lumMod val="50000"/>
                  </a:schemeClr>
                </a:solidFill>
                <a:latin typeface="Arial" panose="020B0604020202020204" pitchFamily="34" charset="0"/>
                <a:cs typeface="Arial" panose="020B0604020202020204" pitchFamily="34" charset="0"/>
              </a:rPr>
              <a:t>0.03</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*-0.03</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*-0.00</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*+5.8</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L</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+0.33</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a</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+0.08</a:t>
            </a:r>
            <a:r>
              <a:rPr lang="el-GR" dirty="0">
                <a:solidFill>
                  <a:schemeClr val="tx1">
                    <a:lumMod val="50000"/>
                  </a:schemeClr>
                </a:solidFill>
                <a:latin typeface="Arial" panose="020B0604020202020204" pitchFamily="34" charset="0"/>
                <a:cs typeface="Arial" panose="020B0604020202020204" pitchFamily="34" charset="0"/>
              </a:rPr>
              <a:t>Δ</a:t>
            </a:r>
            <a:r>
              <a:rPr lang="es-ES" i="1" dirty="0">
                <a:solidFill>
                  <a:schemeClr val="tx1">
                    <a:lumMod val="50000"/>
                  </a:schemeClr>
                </a:solidFill>
                <a:latin typeface="Arial" panose="020B0604020202020204" pitchFamily="34" charset="0"/>
                <a:cs typeface="Arial" panose="020B0604020202020204" pitchFamily="34" charset="0"/>
              </a:rPr>
              <a:t>b</a:t>
            </a:r>
            <a:r>
              <a:rPr lang="es-ES" dirty="0">
                <a:solidFill>
                  <a:schemeClr val="tx1">
                    <a:lumMod val="50000"/>
                  </a:schemeClr>
                </a:solidFill>
                <a:latin typeface="Arial" panose="020B0604020202020204" pitchFamily="34" charset="0"/>
                <a:cs typeface="Arial" panose="020B0604020202020204" pitchFamily="34" charset="0"/>
              </a:rPr>
              <a:t>*</a:t>
            </a:r>
            <a:r>
              <a:rPr lang="es-ES" baseline="30000" dirty="0">
                <a:solidFill>
                  <a:schemeClr val="tx1">
                    <a:lumMod val="50000"/>
                  </a:schemeClr>
                </a:solidFill>
                <a:latin typeface="Arial" panose="020B0604020202020204" pitchFamily="34" charset="0"/>
                <a:cs typeface="Arial" panose="020B0604020202020204" pitchFamily="34" charset="0"/>
              </a:rPr>
              <a:t>2</a:t>
            </a:r>
            <a:r>
              <a:rPr lang="es-ES" dirty="0">
                <a:solidFill>
                  <a:schemeClr val="tx1">
                    <a:lumMod val="50000"/>
                  </a:schemeClr>
                </a:solidFill>
                <a:latin typeface="Arial" panose="020B0604020202020204" pitchFamily="34" charset="0"/>
                <a:cs typeface="Arial" panose="020B0604020202020204" pitchFamily="34" charset="0"/>
              </a:rPr>
              <a:t>+1.4</a:t>
            </a:r>
          </a:p>
        </p:txBody>
      </p:sp>
      <p:sp>
        <p:nvSpPr>
          <p:cNvPr id="6" name="Marcador de número de diapositiva 5">
            <a:extLst>
              <a:ext uri="{FF2B5EF4-FFF2-40B4-BE49-F238E27FC236}">
                <a16:creationId xmlns:a16="http://schemas.microsoft.com/office/drawing/2014/main" id="{9DCC4BE7-6E65-77D3-C1B5-45185524C2D1}"/>
              </a:ext>
            </a:extLst>
          </p:cNvPr>
          <p:cNvSpPr>
            <a:spLocks noGrp="1"/>
          </p:cNvSpPr>
          <p:nvPr>
            <p:ph type="sldNum" sz="quarter" idx="12"/>
          </p:nvPr>
        </p:nvSpPr>
        <p:spPr/>
        <p:txBody>
          <a:bodyPr/>
          <a:lstStyle/>
          <a:p>
            <a:fld id="{C1FF6DA9-008F-8B48-92A6-B652298478BF}" type="slidenum">
              <a:rPr lang="en-US" smtClean="0"/>
              <a:pPr/>
              <a:t>11</a:t>
            </a:fld>
            <a:endParaRPr lang="en-US" dirty="0"/>
          </a:p>
        </p:txBody>
      </p:sp>
      <p:sp>
        <p:nvSpPr>
          <p:cNvPr id="7" name="Title 1">
            <a:extLst>
              <a:ext uri="{FF2B5EF4-FFF2-40B4-BE49-F238E27FC236}">
                <a16:creationId xmlns:a16="http://schemas.microsoft.com/office/drawing/2014/main" id="{37699D2E-AD73-8F2E-F244-0FD2BC15AB54}"/>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p>
        </p:txBody>
      </p:sp>
      <p:sp>
        <p:nvSpPr>
          <p:cNvPr id="8" name="Title 1">
            <a:extLst>
              <a:ext uri="{FF2B5EF4-FFF2-40B4-BE49-F238E27FC236}">
                <a16:creationId xmlns:a16="http://schemas.microsoft.com/office/drawing/2014/main" id="{5310DEC4-E155-30EE-8669-9FD9073911B0}"/>
              </a:ext>
            </a:extLst>
          </p:cNvPr>
          <p:cNvSpPr txBox="1">
            <a:spLocks/>
          </p:cNvSpPr>
          <p:nvPr/>
        </p:nvSpPr>
        <p:spPr>
          <a:xfrm>
            <a:off x="484710" y="1178858"/>
            <a:ext cx="7055380" cy="523220"/>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bg1"/>
                </a:solidFill>
                <a:latin typeface="Arial" panose="020B0604020202020204" pitchFamily="34" charset="0"/>
                <a:cs typeface="Arial" panose="020B0604020202020204" pitchFamily="34" charset="0"/>
              </a:rPr>
              <a:t>Funciones consecuentes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710" y="1198294"/>
            <a:ext cx="7910535" cy="2554545"/>
          </a:xfrm>
          <a:prstGeom prst="rect">
            <a:avLst/>
          </a:prstGeom>
        </p:spPr>
        <p:txBody>
          <a:bodyPr wrap="square">
            <a:spAutoFit/>
          </a:bodyPr>
          <a:lstStyle/>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Predicciones </a:t>
            </a:r>
            <a:r>
              <a:rPr lang="es-ES" sz="2400" dirty="0">
                <a:solidFill>
                  <a:srgbClr val="FF0000"/>
                </a:solidFill>
                <a:latin typeface="Arial" panose="020B0604020202020204" pitchFamily="34" charset="0"/>
                <a:cs typeface="Arial" panose="020B0604020202020204" pitchFamily="34" charset="0"/>
              </a:rPr>
              <a:t>MF</a:t>
            </a:r>
            <a:r>
              <a:rPr lang="es-ES" sz="2400" dirty="0">
                <a:solidFill>
                  <a:schemeClr val="bg1"/>
                </a:solidFill>
                <a:latin typeface="Arial" panose="020B0604020202020204" pitchFamily="34" charset="0"/>
                <a:cs typeface="Arial" panose="020B0604020202020204" pitchFamily="34" charset="0"/>
              </a:rPr>
              <a:t> en c</a:t>
            </a:r>
            <a:r>
              <a:rPr sz="2400" dirty="0" err="1">
                <a:solidFill>
                  <a:schemeClr val="bg1"/>
                </a:solidFill>
                <a:latin typeface="Arial" panose="020B0604020202020204" pitchFamily="34" charset="0"/>
                <a:cs typeface="Arial" panose="020B0604020202020204" pitchFamily="34" charset="0"/>
              </a:rPr>
              <a:t>omparación</a:t>
            </a:r>
            <a:r>
              <a:rPr sz="2400" dirty="0">
                <a:solidFill>
                  <a:schemeClr val="bg1"/>
                </a:solidFill>
                <a:latin typeface="Arial" panose="020B0604020202020204" pitchFamily="34" charset="0"/>
                <a:cs typeface="Arial" panose="020B0604020202020204" pitchFamily="34" charset="0"/>
              </a:rPr>
              <a:t> con </a:t>
            </a:r>
            <a:r>
              <a:rPr sz="2400" dirty="0">
                <a:solidFill>
                  <a:srgbClr val="0070C0"/>
                </a:solidFill>
                <a:latin typeface="Arial" panose="020B0604020202020204" pitchFamily="34" charset="0"/>
                <a:cs typeface="Arial" panose="020B0604020202020204" pitchFamily="34" charset="0"/>
              </a:rPr>
              <a:t>CIEDE2000</a:t>
            </a:r>
            <a:r>
              <a:rPr sz="2400" dirty="0">
                <a:solidFill>
                  <a:schemeClr val="bg1"/>
                </a:solidFill>
                <a:latin typeface="Arial" panose="020B0604020202020204" pitchFamily="34" charset="0"/>
                <a:cs typeface="Arial" panose="020B0604020202020204" pitchFamily="34" charset="0"/>
              </a:rPr>
              <a:t>.</a:t>
            </a:r>
          </a:p>
          <a:p>
            <a:pPr>
              <a:spcBef>
                <a:spcPts val="600"/>
              </a:spcBef>
              <a:spcAft>
                <a:spcPts val="600"/>
              </a:spcAft>
              <a:buClr>
                <a:srgbClr val="FF0000"/>
              </a:buClr>
            </a:pPr>
            <a:r>
              <a:rPr sz="2400" dirty="0">
                <a:solidFill>
                  <a:schemeClr val="bg1"/>
                </a:solidFill>
                <a:latin typeface="Arial" panose="020B0604020202020204" pitchFamily="34" charset="0"/>
                <a:cs typeface="Arial" panose="020B0604020202020204" pitchFamily="34" charset="0"/>
              </a:rPr>
              <a:t>Mejor </a:t>
            </a:r>
            <a:r>
              <a:rPr sz="2400" dirty="0" err="1">
                <a:solidFill>
                  <a:schemeClr val="bg1"/>
                </a:solidFill>
                <a:latin typeface="Arial" panose="020B0604020202020204" pitchFamily="34" charset="0"/>
                <a:cs typeface="Arial" panose="020B0604020202020204" pitchFamily="34" charset="0"/>
              </a:rPr>
              <a:t>rendimiento</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en</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diferencias</a:t>
            </a:r>
            <a:r>
              <a:rPr sz="2400" dirty="0">
                <a:solidFill>
                  <a:schemeClr val="bg1"/>
                </a:solidFill>
                <a:latin typeface="Arial" panose="020B0604020202020204" pitchFamily="34" charset="0"/>
                <a:cs typeface="Arial" panose="020B0604020202020204" pitchFamily="34" charset="0"/>
              </a:rPr>
              <a:t> </a:t>
            </a:r>
            <a:r>
              <a:rPr lang="es-ES" sz="2400" dirty="0">
                <a:solidFill>
                  <a:schemeClr val="bg1"/>
                </a:solidFill>
                <a:latin typeface="Arial" panose="020B0604020202020204" pitchFamily="34" charset="0"/>
                <a:cs typeface="Arial" panose="020B0604020202020204" pitchFamily="34" charset="0"/>
              </a:rPr>
              <a:t>hasta 10 unidades</a:t>
            </a:r>
            <a:r>
              <a:rPr sz="2400" dirty="0">
                <a:solidFill>
                  <a:schemeClr val="bg1"/>
                </a:solidFill>
                <a:latin typeface="Arial" panose="020B0604020202020204" pitchFamily="34" charset="0"/>
                <a:cs typeface="Arial" panose="020B0604020202020204" pitchFamily="34" charset="0"/>
              </a:rPr>
              <a:t>.</a:t>
            </a:r>
          </a:p>
          <a:p>
            <a:pPr>
              <a:spcBef>
                <a:spcPts val="600"/>
              </a:spcBef>
              <a:spcAft>
                <a:spcPts val="600"/>
              </a:spcAft>
              <a:buClr>
                <a:srgbClr val="FF0000"/>
              </a:buClr>
            </a:pPr>
            <a:r>
              <a:rPr sz="2400" dirty="0">
                <a:solidFill>
                  <a:schemeClr val="bg1"/>
                </a:solidFill>
                <a:latin typeface="Arial" panose="020B0604020202020204" pitchFamily="34" charset="0"/>
                <a:cs typeface="Arial" panose="020B0604020202020204" pitchFamily="34" charset="0"/>
              </a:rPr>
              <a:t>CIEDE2000 </a:t>
            </a:r>
            <a:r>
              <a:rPr sz="2400" dirty="0" err="1">
                <a:solidFill>
                  <a:schemeClr val="bg1"/>
                </a:solidFill>
                <a:latin typeface="Arial" panose="020B0604020202020204" pitchFamily="34" charset="0"/>
                <a:cs typeface="Arial" panose="020B0604020202020204" pitchFamily="34" charset="0"/>
              </a:rPr>
              <a:t>sobresale</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en</a:t>
            </a:r>
            <a:r>
              <a:rPr sz="2400" dirty="0">
                <a:solidFill>
                  <a:schemeClr val="bg1"/>
                </a:solidFill>
                <a:latin typeface="Arial" panose="020B0604020202020204" pitchFamily="34" charset="0"/>
                <a:cs typeface="Arial" panose="020B0604020202020204" pitchFamily="34" charset="0"/>
              </a:rPr>
              <a:t> </a:t>
            </a:r>
            <a:r>
              <a:rPr lang="el-GR" sz="2400" dirty="0">
                <a:solidFill>
                  <a:schemeClr val="bg1"/>
                </a:solidFill>
                <a:latin typeface="Arial" panose="020B0604020202020204" pitchFamily="34" charset="0"/>
                <a:cs typeface="Arial" panose="020B0604020202020204" pitchFamily="34" charset="0"/>
              </a:rPr>
              <a:t>Δ</a:t>
            </a:r>
            <a:r>
              <a:rPr lang="es-ES" sz="2400" dirty="0">
                <a:solidFill>
                  <a:schemeClr val="bg1"/>
                </a:solidFill>
                <a:latin typeface="Arial" panose="020B0604020202020204" pitchFamily="34" charset="0"/>
                <a:cs typeface="Arial" panose="020B0604020202020204" pitchFamily="34" charset="0"/>
              </a:rPr>
              <a:t>E</a:t>
            </a:r>
            <a:r>
              <a:rPr sz="2400" dirty="0">
                <a:solidFill>
                  <a:schemeClr val="bg1"/>
                </a:solidFill>
                <a:latin typeface="Arial" panose="020B0604020202020204" pitchFamily="34" charset="0"/>
                <a:cs typeface="Arial" panose="020B0604020202020204" pitchFamily="34" charset="0"/>
              </a:rPr>
              <a:t>&lt;1.</a:t>
            </a:r>
            <a:endParaRPr lang="es-ES" sz="2400" dirty="0">
              <a:solidFill>
                <a:schemeClr val="bg1"/>
              </a:solidFill>
              <a:latin typeface="Arial" panose="020B0604020202020204" pitchFamily="34" charset="0"/>
              <a:cs typeface="Arial" panose="020B0604020202020204" pitchFamily="34" charset="0"/>
            </a:endParaRP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STRESS (</a:t>
            </a:r>
            <a:r>
              <a:rPr lang="el-GR" sz="2400" dirty="0">
                <a:solidFill>
                  <a:schemeClr val="bg1"/>
                </a:solidFill>
                <a:latin typeface="Arial" panose="020B0604020202020204" pitchFamily="34" charset="0"/>
                <a:cs typeface="Arial" panose="020B0604020202020204" pitchFamily="34" charset="0"/>
              </a:rPr>
              <a:t>Δ</a:t>
            </a:r>
            <a:r>
              <a:rPr lang="es-ES" sz="2400" dirty="0">
                <a:solidFill>
                  <a:schemeClr val="bg1"/>
                </a:solidFill>
                <a:latin typeface="Arial" panose="020B0604020202020204" pitchFamily="34" charset="0"/>
                <a:cs typeface="Arial" panose="020B0604020202020204" pitchFamily="34" charset="0"/>
              </a:rPr>
              <a:t>E00)=56.2529.</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STRESS (MF)=52.3086.</a:t>
            </a:r>
            <a:endParaRPr sz="2400" dirty="0">
              <a:solidFill>
                <a:schemeClr val="bg1"/>
              </a:solidFill>
              <a:latin typeface="Arial" panose="020B0604020202020204" pitchFamily="34" charset="0"/>
              <a:cs typeface="Arial" panose="020B0604020202020204" pitchFamily="34" charset="0"/>
            </a:endParaRPr>
          </a:p>
        </p:txBody>
      </p:sp>
      <p:sp>
        <p:nvSpPr>
          <p:cNvPr id="7" name="Marcador de número de diapositiva 6">
            <a:extLst>
              <a:ext uri="{FF2B5EF4-FFF2-40B4-BE49-F238E27FC236}">
                <a16:creationId xmlns:a16="http://schemas.microsoft.com/office/drawing/2014/main" id="{6F85E468-56A2-E964-483D-160147A2D1F0}"/>
              </a:ext>
            </a:extLst>
          </p:cNvPr>
          <p:cNvSpPr>
            <a:spLocks noGrp="1"/>
          </p:cNvSpPr>
          <p:nvPr>
            <p:ph type="sldNum" sz="quarter" idx="12"/>
          </p:nvPr>
        </p:nvSpPr>
        <p:spPr/>
        <p:txBody>
          <a:bodyPr/>
          <a:lstStyle/>
          <a:p>
            <a:fld id="{C1FF6DA9-008F-8B48-92A6-B652298478BF}" type="slidenum">
              <a:rPr lang="en-US" smtClean="0"/>
              <a:pPr/>
              <a:t>12</a:t>
            </a:fld>
            <a:endParaRPr lang="en-US" dirty="0"/>
          </a:p>
        </p:txBody>
      </p:sp>
      <p:sp>
        <p:nvSpPr>
          <p:cNvPr id="4" name="Title 1">
            <a:extLst>
              <a:ext uri="{FF2B5EF4-FFF2-40B4-BE49-F238E27FC236}">
                <a16:creationId xmlns:a16="http://schemas.microsoft.com/office/drawing/2014/main" id="{DAB05BA0-36B5-12B8-C9BA-207114EB7EED}"/>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p>
        </p:txBody>
      </p:sp>
      <p:pic>
        <p:nvPicPr>
          <p:cNvPr id="10" name="Imagen 9" descr="Gráfico, Gráfico de dispersión&#10;&#10;El contenido generado por IA puede ser incorrecto.">
            <a:extLst>
              <a:ext uri="{FF2B5EF4-FFF2-40B4-BE49-F238E27FC236}">
                <a16:creationId xmlns:a16="http://schemas.microsoft.com/office/drawing/2014/main" id="{5F830775-7DB4-ADE0-929E-80CCFFABE09D}"/>
              </a:ext>
            </a:extLst>
          </p:cNvPr>
          <p:cNvPicPr>
            <a:picLocks noChangeAspect="1"/>
          </p:cNvPicPr>
          <p:nvPr/>
        </p:nvPicPr>
        <p:blipFill>
          <a:blip r:embed="rId3"/>
          <a:srcRect l="8189" t="3957" r="7426" b="3552"/>
          <a:stretch>
            <a:fillRect/>
          </a:stretch>
        </p:blipFill>
        <p:spPr>
          <a:xfrm>
            <a:off x="96572" y="3955045"/>
            <a:ext cx="4536778" cy="2700000"/>
          </a:xfrm>
          <a:prstGeom prst="rect">
            <a:avLst/>
          </a:prstGeom>
        </p:spPr>
      </p:pic>
      <p:pic>
        <p:nvPicPr>
          <p:cNvPr id="13" name="Imagen 12" descr="Gráfico, Gráfico de dispersión&#10;&#10;El contenido generado por IA puede ser incorrecto.">
            <a:extLst>
              <a:ext uri="{FF2B5EF4-FFF2-40B4-BE49-F238E27FC236}">
                <a16:creationId xmlns:a16="http://schemas.microsoft.com/office/drawing/2014/main" id="{6A704BF9-063F-02FE-0EF8-597C241872A8}"/>
              </a:ext>
            </a:extLst>
          </p:cNvPr>
          <p:cNvPicPr>
            <a:picLocks noChangeAspect="1"/>
          </p:cNvPicPr>
          <p:nvPr/>
        </p:nvPicPr>
        <p:blipFill>
          <a:blip r:embed="rId4"/>
          <a:stretch>
            <a:fillRect/>
          </a:stretch>
        </p:blipFill>
        <p:spPr>
          <a:xfrm>
            <a:off x="4791434" y="3955045"/>
            <a:ext cx="4255994" cy="27014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710" y="1978964"/>
            <a:ext cx="7910536" cy="1508105"/>
          </a:xfrm>
          <a:prstGeom prst="rect">
            <a:avLst/>
          </a:prstGeom>
        </p:spPr>
        <p:txBody>
          <a:bodyPr wrap="square">
            <a:spAutoFit/>
          </a:bodyPr>
          <a:lstStyle/>
          <a:p>
            <a:pPr>
              <a:spcBef>
                <a:spcPts val="600"/>
              </a:spcBef>
              <a:spcAft>
                <a:spcPts val="600"/>
              </a:spcAft>
              <a:buClr>
                <a:srgbClr val="FF0000"/>
              </a:buClr>
            </a:pPr>
            <a:r>
              <a:rPr sz="2400" dirty="0">
                <a:solidFill>
                  <a:schemeClr val="bg1"/>
                </a:solidFill>
                <a:latin typeface="Arial" panose="020B0604020202020204" pitchFamily="34" charset="0"/>
                <a:cs typeface="Arial" panose="020B0604020202020204" pitchFamily="34" charset="0"/>
              </a:rPr>
              <a:t>L</a:t>
            </a:r>
            <a:r>
              <a:rPr lang="es-ES" sz="2400" dirty="0">
                <a:solidFill>
                  <a:schemeClr val="bg1"/>
                </a:solidFill>
                <a:latin typeface="Arial" panose="020B0604020202020204" pitchFamily="34" charset="0"/>
                <a:cs typeface="Arial" panose="020B0604020202020204" pitchFamily="34" charset="0"/>
              </a:rPr>
              <a:t>a l</a:t>
            </a:r>
            <a:r>
              <a:rPr sz="2400" dirty="0" err="1">
                <a:solidFill>
                  <a:schemeClr val="bg1"/>
                </a:solidFill>
                <a:latin typeface="Arial" panose="020B0604020202020204" pitchFamily="34" charset="0"/>
                <a:cs typeface="Arial" panose="020B0604020202020204" pitchFamily="34" charset="0"/>
              </a:rPr>
              <a:t>ógica</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difusa</a:t>
            </a:r>
            <a:r>
              <a:rPr sz="2400" dirty="0">
                <a:solidFill>
                  <a:schemeClr val="bg1"/>
                </a:solidFill>
                <a:latin typeface="Arial" panose="020B0604020202020204" pitchFamily="34" charset="0"/>
                <a:cs typeface="Arial" panose="020B0604020202020204" pitchFamily="34" charset="0"/>
              </a:rPr>
              <a:t> es </a:t>
            </a:r>
            <a:r>
              <a:rPr sz="2400" dirty="0" err="1">
                <a:solidFill>
                  <a:schemeClr val="bg1"/>
                </a:solidFill>
                <a:latin typeface="Arial" panose="020B0604020202020204" pitchFamily="34" charset="0"/>
                <a:cs typeface="Arial" panose="020B0604020202020204" pitchFamily="34" charset="0"/>
              </a:rPr>
              <a:t>una</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alternativa</a:t>
            </a:r>
            <a:r>
              <a:rPr sz="2400" dirty="0">
                <a:solidFill>
                  <a:schemeClr val="bg1"/>
                </a:solidFill>
                <a:latin typeface="Arial" panose="020B0604020202020204" pitchFamily="34" charset="0"/>
                <a:cs typeface="Arial" panose="020B0604020202020204" pitchFamily="34" charset="0"/>
              </a:rPr>
              <a:t> interpretable.</a:t>
            </a:r>
          </a:p>
          <a:p>
            <a:pPr>
              <a:spcBef>
                <a:spcPts val="600"/>
              </a:spcBef>
              <a:spcAft>
                <a:spcPts val="600"/>
              </a:spcAft>
              <a:buClr>
                <a:srgbClr val="FF0000"/>
              </a:buClr>
            </a:pPr>
            <a:r>
              <a:rPr sz="2400" dirty="0" err="1">
                <a:solidFill>
                  <a:schemeClr val="bg1"/>
                </a:solidFill>
                <a:latin typeface="Arial" panose="020B0604020202020204" pitchFamily="34" charset="0"/>
                <a:cs typeface="Arial" panose="020B0604020202020204" pitchFamily="34" charset="0"/>
              </a:rPr>
              <a:t>Reconoce</a:t>
            </a:r>
            <a:r>
              <a:rPr sz="2400" dirty="0">
                <a:solidFill>
                  <a:schemeClr val="bg1"/>
                </a:solidFill>
                <a:latin typeface="Arial" panose="020B0604020202020204" pitchFamily="34" charset="0"/>
                <a:cs typeface="Arial" panose="020B0604020202020204" pitchFamily="34" charset="0"/>
              </a:rPr>
              <a:t> zonas y magnitudes </a:t>
            </a:r>
            <a:r>
              <a:rPr sz="2400" dirty="0" err="1">
                <a:solidFill>
                  <a:schemeClr val="bg1"/>
                </a:solidFill>
                <a:latin typeface="Arial" panose="020B0604020202020204" pitchFamily="34" charset="0"/>
                <a:cs typeface="Arial" panose="020B0604020202020204" pitchFamily="34" charset="0"/>
              </a:rPr>
              <a:t>diferenciadas</a:t>
            </a:r>
            <a:r>
              <a:rPr sz="2400" dirty="0">
                <a:solidFill>
                  <a:schemeClr val="bg1"/>
                </a:solidFill>
                <a:latin typeface="Arial" panose="020B0604020202020204" pitchFamily="34" charset="0"/>
                <a:cs typeface="Arial" panose="020B0604020202020204" pitchFamily="34" charset="0"/>
              </a:rPr>
              <a:t>.</a:t>
            </a:r>
          </a:p>
          <a:p>
            <a:pPr>
              <a:spcBef>
                <a:spcPts val="600"/>
              </a:spcBef>
              <a:spcAft>
                <a:spcPts val="600"/>
              </a:spcAft>
              <a:buClr>
                <a:srgbClr val="FF0000"/>
              </a:buClr>
            </a:pPr>
            <a:r>
              <a:rPr sz="2400" dirty="0" err="1">
                <a:solidFill>
                  <a:schemeClr val="bg1"/>
                </a:solidFill>
                <a:latin typeface="Arial" panose="020B0604020202020204" pitchFamily="34" charset="0"/>
                <a:cs typeface="Arial" panose="020B0604020202020204" pitchFamily="34" charset="0"/>
              </a:rPr>
              <a:t>Potencial</a:t>
            </a:r>
            <a:r>
              <a:rPr sz="2400" dirty="0">
                <a:solidFill>
                  <a:schemeClr val="bg1"/>
                </a:solidFill>
                <a:latin typeface="Arial" panose="020B0604020202020204" pitchFamily="34" charset="0"/>
                <a:cs typeface="Arial" panose="020B0604020202020204" pitchFamily="34" charset="0"/>
              </a:rPr>
              <a:t> para </a:t>
            </a:r>
            <a:r>
              <a:rPr sz="2400" dirty="0" err="1">
                <a:solidFill>
                  <a:schemeClr val="bg1"/>
                </a:solidFill>
                <a:latin typeface="Arial" panose="020B0604020202020204" pitchFamily="34" charset="0"/>
                <a:cs typeface="Arial" panose="020B0604020202020204" pitchFamily="34" charset="0"/>
              </a:rPr>
              <a:t>mejorar</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modelos</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perceptuales</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futuros</a:t>
            </a:r>
            <a:r>
              <a:rPr sz="2400" dirty="0">
                <a:solidFill>
                  <a:schemeClr val="bg1"/>
                </a:solidFill>
                <a:latin typeface="Arial" panose="020B0604020202020204" pitchFamily="34" charset="0"/>
                <a:cs typeface="Arial" panose="020B0604020202020204" pitchFamily="34" charset="0"/>
              </a:rPr>
              <a:t>.</a:t>
            </a:r>
            <a:endParaRPr lang="es-ES" sz="2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D71983A-F1A1-5801-D071-0ADBC6D290A1}"/>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p>
        </p:txBody>
      </p:sp>
      <p:sp>
        <p:nvSpPr>
          <p:cNvPr id="5" name="Marcador de número de diapositiva 4">
            <a:extLst>
              <a:ext uri="{FF2B5EF4-FFF2-40B4-BE49-F238E27FC236}">
                <a16:creationId xmlns:a16="http://schemas.microsoft.com/office/drawing/2014/main" id="{AF4A2A07-ED65-0DF7-C9EF-D32E3712FDC4}"/>
              </a:ext>
            </a:extLst>
          </p:cNvPr>
          <p:cNvSpPr>
            <a:spLocks noGrp="1"/>
          </p:cNvSpPr>
          <p:nvPr>
            <p:ph type="sldNum" sz="quarter" idx="12"/>
          </p:nvPr>
        </p:nvSpPr>
        <p:spPr/>
        <p:txBody>
          <a:bodyPr/>
          <a:lstStyle/>
          <a:p>
            <a:fld id="{C1FF6DA9-008F-8B48-92A6-B652298478B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129" y="1151924"/>
            <a:ext cx="8949018" cy="5555367"/>
          </a:xfrm>
          <a:prstGeom prst="rect">
            <a:avLst/>
          </a:prstGeom>
        </p:spPr>
        <p:txBody>
          <a:bodyPr wrap="square">
            <a:spAutoFit/>
          </a:bodyPr>
          <a:lstStyle/>
          <a:p>
            <a:pPr marL="180975" indent="-180975">
              <a:spcBef>
                <a:spcPts val="600"/>
              </a:spcBef>
              <a:buClrTx/>
              <a:buFont typeface="+mj-lt"/>
              <a:buAutoNum type="arabicPeriod"/>
            </a:pPr>
            <a:r>
              <a:rPr lang="es-ES" sz="1600" dirty="0">
                <a:solidFill>
                  <a:schemeClr val="bg1"/>
                </a:solidFill>
                <a:latin typeface="Arial" panose="020B0604020202020204" pitchFamily="34" charset="0"/>
                <a:cs typeface="Arial" panose="020B0604020202020204" pitchFamily="34" charset="0"/>
              </a:rPr>
              <a:t>"Total </a:t>
            </a:r>
            <a:r>
              <a:rPr lang="es-ES" sz="1600" dirty="0" err="1">
                <a:solidFill>
                  <a:schemeClr val="bg1"/>
                </a:solidFill>
                <a:latin typeface="Arial" panose="020B0604020202020204" pitchFamily="34" charset="0"/>
                <a:cs typeface="Arial" panose="020B0604020202020204" pitchFamily="34" charset="0"/>
              </a:rPr>
              <a:t>Colour</a:t>
            </a:r>
            <a:r>
              <a:rPr lang="es-ES" sz="1600" dirty="0">
                <a:solidFill>
                  <a:schemeClr val="bg1"/>
                </a:solidFill>
                <a:latin typeface="Arial" panose="020B0604020202020204" pitchFamily="34" charset="0"/>
                <a:cs typeface="Arial" panose="020B0604020202020204" pitchFamily="34" charset="0"/>
              </a:rPr>
              <a:t> Management in Textiles", Editor: John H Xin, </a:t>
            </a:r>
            <a:r>
              <a:rPr lang="es-ES" sz="1600" dirty="0" err="1">
                <a:solidFill>
                  <a:schemeClr val="bg1"/>
                </a:solidFill>
                <a:latin typeface="Arial" panose="020B0604020202020204" pitchFamily="34" charset="0"/>
                <a:cs typeface="Arial" panose="020B0604020202020204" pitchFamily="34" charset="0"/>
              </a:rPr>
              <a:t>Woodhead</a:t>
            </a:r>
            <a:r>
              <a:rPr lang="es-ES" sz="1600" dirty="0">
                <a:solidFill>
                  <a:schemeClr val="bg1"/>
                </a:solidFill>
                <a:latin typeface="Arial" panose="020B0604020202020204" pitchFamily="34" charset="0"/>
                <a:cs typeface="Arial" panose="020B0604020202020204" pitchFamily="34" charset="0"/>
              </a:rPr>
              <a:t> Publishing, 2006. ISBN: 9781855739239</a:t>
            </a:r>
          </a:p>
          <a:p>
            <a:pPr marL="180975" indent="-180975">
              <a:spcBef>
                <a:spcPts val="600"/>
              </a:spcBef>
              <a:buClrTx/>
              <a:buFont typeface="+mj-lt"/>
              <a:buAutoNum type="arabicPeriod"/>
            </a:pPr>
            <a:r>
              <a:rPr lang="es-ES" sz="1600" dirty="0">
                <a:solidFill>
                  <a:schemeClr val="bg1"/>
                </a:solidFill>
                <a:latin typeface="Arial" panose="020B0604020202020204" pitchFamily="34" charset="0"/>
                <a:cs typeface="Arial" panose="020B0604020202020204" pitchFamily="34" charset="0"/>
              </a:rPr>
              <a:t>E. C. </a:t>
            </a:r>
            <a:r>
              <a:rPr lang="es-ES" sz="1600" dirty="0" err="1">
                <a:solidFill>
                  <a:schemeClr val="bg1"/>
                </a:solidFill>
                <a:latin typeface="Arial" panose="020B0604020202020204" pitchFamily="34" charset="0"/>
                <a:cs typeface="Arial" panose="020B0604020202020204" pitchFamily="34" charset="0"/>
              </a:rPr>
              <a:t>Corbu</a:t>
            </a:r>
            <a:r>
              <a:rPr lang="es-ES" sz="1600" dirty="0">
                <a:solidFill>
                  <a:schemeClr val="bg1"/>
                </a:solidFill>
                <a:latin typeface="Arial" panose="020B0604020202020204" pitchFamily="34" charset="0"/>
                <a:cs typeface="Arial" panose="020B0604020202020204" pitchFamily="34" charset="0"/>
              </a:rPr>
              <a:t>; A.-M. </a:t>
            </a:r>
            <a:r>
              <a:rPr lang="es-ES" sz="1600" dirty="0" err="1">
                <a:solidFill>
                  <a:schemeClr val="bg1"/>
                </a:solidFill>
                <a:latin typeface="Arial" panose="020B0604020202020204" pitchFamily="34" charset="0"/>
                <a:cs typeface="Arial" panose="020B0604020202020204" pitchFamily="34" charset="0"/>
              </a:rPr>
              <a:t>Nitescu</a:t>
            </a:r>
            <a:r>
              <a:rPr lang="es-ES" sz="1600" dirty="0">
                <a:solidFill>
                  <a:schemeClr val="bg1"/>
                </a:solidFill>
                <a:latin typeface="Arial" panose="020B0604020202020204" pitchFamily="34" charset="0"/>
                <a:cs typeface="Arial" panose="020B0604020202020204" pitchFamily="34" charset="0"/>
              </a:rPr>
              <a:t>; E. </a:t>
            </a:r>
            <a:r>
              <a:rPr lang="es-ES" sz="1600" dirty="0" err="1">
                <a:solidFill>
                  <a:schemeClr val="bg1"/>
                </a:solidFill>
                <a:latin typeface="Arial" panose="020B0604020202020204" pitchFamily="34" charset="0"/>
                <a:cs typeface="Arial" panose="020B0604020202020204" pitchFamily="34" charset="0"/>
              </a:rPr>
              <a:t>Edelhauser</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Optimizing</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Correction</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Factors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on</a:t>
            </a:r>
            <a:r>
              <a:rPr lang="es-ES" sz="1600" dirty="0">
                <a:solidFill>
                  <a:schemeClr val="bg1"/>
                </a:solidFill>
                <a:latin typeface="Arial" panose="020B0604020202020204" pitchFamily="34" charset="0"/>
                <a:cs typeface="Arial" panose="020B0604020202020204" pitchFamily="34" charset="0"/>
              </a:rPr>
              <a:t> Color </a:t>
            </a:r>
            <a:r>
              <a:rPr lang="es-ES" sz="1600" dirty="0" err="1">
                <a:solidFill>
                  <a:schemeClr val="bg1"/>
                </a:solidFill>
                <a:latin typeface="Arial" panose="020B0604020202020204" pitchFamily="34" charset="0"/>
                <a:cs typeface="Arial" panose="020B0604020202020204" pitchFamily="34" charset="0"/>
              </a:rPr>
              <a:t>Differences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for</a:t>
            </a:r>
            <a:r>
              <a:rPr lang="es-ES" sz="1600" dirty="0">
                <a:solidFill>
                  <a:schemeClr val="bg1"/>
                </a:solidFill>
                <a:latin typeface="Arial" panose="020B0604020202020204" pitchFamily="34" charset="0"/>
                <a:cs typeface="Arial" panose="020B0604020202020204" pitchFamily="34" charset="0"/>
              </a:rPr>
              <a:t> Automotive </a:t>
            </a:r>
            <a:r>
              <a:rPr lang="es-ES" sz="1600" dirty="0" err="1">
                <a:solidFill>
                  <a:schemeClr val="bg1"/>
                </a:solidFill>
                <a:latin typeface="Arial" panose="020B0604020202020204" pitchFamily="34" charset="0"/>
                <a:cs typeface="Arial" panose="020B0604020202020204" pitchFamily="34" charset="0"/>
              </a:rPr>
              <a:t>Painting</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Services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Sensors</a:t>
            </a:r>
            <a:r>
              <a:rPr lang="es-ES" sz="1600" dirty="0">
                <a:solidFill>
                  <a:schemeClr val="bg1"/>
                </a:solidFill>
                <a:latin typeface="Arial" panose="020B0604020202020204" pitchFamily="34" charset="0"/>
                <a:cs typeface="Arial" panose="020B0604020202020204" pitchFamily="34" charset="0"/>
              </a:rPr>
              <a:t>, 24, 8213, 2024.</a:t>
            </a:r>
          </a:p>
          <a:p>
            <a:pPr marL="180975" indent="-180975">
              <a:spcBef>
                <a:spcPts val="600"/>
              </a:spcBef>
              <a:buClrTx/>
              <a:buFont typeface="+mj-lt"/>
              <a:buAutoNum type="arabicPeriod"/>
            </a:pPr>
            <a:r>
              <a:rPr lang="es-ES" sz="1600" dirty="0" err="1">
                <a:solidFill>
                  <a:schemeClr val="bg1"/>
                </a:solidFill>
                <a:latin typeface="Arial" panose="020B0604020202020204" pitchFamily="34" charset="0"/>
                <a:cs typeface="Arial" panose="020B0604020202020204" pitchFamily="34" charset="0"/>
              </a:rPr>
              <a:t>Melgosa</a:t>
            </a:r>
            <a:r>
              <a:rPr lang="es-ES" sz="1600" dirty="0">
                <a:solidFill>
                  <a:schemeClr val="bg1"/>
                </a:solidFill>
                <a:latin typeface="Arial" panose="020B0604020202020204" pitchFamily="34" charset="0"/>
                <a:cs typeface="Arial" panose="020B0604020202020204" pitchFamily="34" charset="0"/>
              </a:rPr>
              <a:t>, M., Huertas, R., Hita, E., Roa, J. M., Heredia, F. J., Alba, J., &amp; Moyano, M. J. </a:t>
            </a:r>
            <a:r>
              <a:rPr lang="es-ES" sz="1600" dirty="0" err="1">
                <a:solidFill>
                  <a:schemeClr val="bg1"/>
                </a:solidFill>
                <a:latin typeface="Arial" panose="020B0604020202020204" pitchFamily="34" charset="0"/>
                <a:cs typeface="Arial" panose="020B0604020202020204" pitchFamily="34" charset="0"/>
              </a:rPr>
              <a:t>Proposal</a:t>
            </a:r>
            <a:r>
              <a:rPr lang="es-ES" sz="1600" dirty="0">
                <a:solidFill>
                  <a:schemeClr val="bg1"/>
                </a:solidFill>
                <a:latin typeface="Arial" panose="020B0604020202020204" pitchFamily="34" charset="0"/>
                <a:cs typeface="Arial" panose="020B0604020202020204" pitchFamily="34" charset="0"/>
              </a:rPr>
              <a:t> of a </a:t>
            </a:r>
            <a:r>
              <a:rPr lang="es-ES" sz="1600" dirty="0" err="1">
                <a:solidFill>
                  <a:schemeClr val="bg1"/>
                </a:solidFill>
                <a:latin typeface="Arial" panose="020B0604020202020204" pitchFamily="34" charset="0"/>
                <a:cs typeface="Arial" panose="020B0604020202020204" pitchFamily="34" charset="0"/>
              </a:rPr>
              <a:t>uniform</a:t>
            </a:r>
            <a:r>
              <a:rPr lang="es-ES" sz="1600" dirty="0">
                <a:solidFill>
                  <a:schemeClr val="bg1"/>
                </a:solidFill>
                <a:latin typeface="Arial" panose="020B0604020202020204" pitchFamily="34" charset="0"/>
                <a:cs typeface="Arial" panose="020B0604020202020204" pitchFamily="34" charset="0"/>
              </a:rPr>
              <a:t> color </a:t>
            </a:r>
            <a:r>
              <a:rPr lang="es-ES" sz="1600" dirty="0" err="1">
                <a:solidFill>
                  <a:schemeClr val="bg1"/>
                </a:solidFill>
                <a:latin typeface="Arial" panose="020B0604020202020204" pitchFamily="34" charset="0"/>
                <a:cs typeface="Arial" panose="020B0604020202020204" pitchFamily="34" charset="0"/>
              </a:rPr>
              <a:t>scale</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for</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virgin</a:t>
            </a:r>
            <a:r>
              <a:rPr lang="es-ES" sz="1600" dirty="0">
                <a:solidFill>
                  <a:schemeClr val="bg1"/>
                </a:solidFill>
                <a:latin typeface="Arial" panose="020B0604020202020204" pitchFamily="34" charset="0"/>
                <a:cs typeface="Arial" panose="020B0604020202020204" pitchFamily="34" charset="0"/>
              </a:rPr>
              <a:t> olive </a:t>
            </a:r>
            <a:r>
              <a:rPr lang="es-ES" sz="1600" dirty="0" err="1">
                <a:solidFill>
                  <a:schemeClr val="bg1"/>
                </a:solidFill>
                <a:latin typeface="Arial" panose="020B0604020202020204" pitchFamily="34" charset="0"/>
                <a:cs typeface="Arial" panose="020B0604020202020204" pitchFamily="34" charset="0"/>
              </a:rPr>
              <a:t>oils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Journal</a:t>
            </a:r>
            <a:r>
              <a:rPr lang="es-ES" sz="1600" dirty="0">
                <a:solidFill>
                  <a:schemeClr val="bg1"/>
                </a:solidFill>
                <a:latin typeface="Arial" panose="020B0604020202020204" pitchFamily="34" charset="0"/>
                <a:cs typeface="Arial" panose="020B0604020202020204" pitchFamily="34" charset="0"/>
              </a:rPr>
              <a:t> of the American </a:t>
            </a:r>
            <a:r>
              <a:rPr lang="es-ES" sz="1600" dirty="0" err="1">
                <a:solidFill>
                  <a:schemeClr val="bg1"/>
                </a:solidFill>
                <a:latin typeface="Arial" panose="020B0604020202020204" pitchFamily="34" charset="0"/>
                <a:cs typeface="Arial" panose="020B0604020202020204" pitchFamily="34" charset="0"/>
              </a:rPr>
              <a:t>Oil</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Chemists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Society</a:t>
            </a:r>
            <a:r>
              <a:rPr lang="es-ES" sz="1600" dirty="0">
                <a:solidFill>
                  <a:schemeClr val="bg1"/>
                </a:solidFill>
                <a:latin typeface="Arial" panose="020B0604020202020204" pitchFamily="34" charset="0"/>
                <a:cs typeface="Arial" panose="020B0604020202020204" pitchFamily="34" charset="0"/>
              </a:rPr>
              <a:t>, 81, 323-330, 2004.</a:t>
            </a:r>
          </a:p>
          <a:p>
            <a:pPr marL="180975" indent="-180975">
              <a:spcBef>
                <a:spcPts val="600"/>
              </a:spcBef>
              <a:buClrTx/>
              <a:buFont typeface="+mj-lt"/>
              <a:buAutoNum type="arabicPeriod"/>
            </a:pPr>
            <a:r>
              <a:rPr lang="es-ES" sz="1600" dirty="0">
                <a:solidFill>
                  <a:schemeClr val="bg1"/>
                </a:solidFill>
                <a:latin typeface="Arial" panose="020B0604020202020204" pitchFamily="34" charset="0"/>
                <a:cs typeface="Arial" panose="020B0604020202020204" pitchFamily="34" charset="0"/>
              </a:rPr>
              <a:t>Vilaseca, M., Mercadal, R., Pujol, J., Arjona, M., de Lasarte, M., Huertas, R., &amp; Imai, F. H. </a:t>
            </a:r>
            <a:r>
              <a:rPr lang="es-ES" sz="1600" dirty="0" err="1">
                <a:solidFill>
                  <a:schemeClr val="bg1"/>
                </a:solidFill>
                <a:latin typeface="Arial" panose="020B0604020202020204" pitchFamily="34" charset="0"/>
                <a:cs typeface="Arial" panose="020B0604020202020204" pitchFamily="34" charset="0"/>
              </a:rPr>
              <a:t>Characterization</a:t>
            </a:r>
            <a:r>
              <a:rPr lang="es-ES" sz="1600" dirty="0">
                <a:solidFill>
                  <a:schemeClr val="bg1"/>
                </a:solidFill>
                <a:latin typeface="Arial" panose="020B0604020202020204" pitchFamily="34" charset="0"/>
                <a:cs typeface="Arial" panose="020B0604020202020204" pitchFamily="34" charset="0"/>
              </a:rPr>
              <a:t> of the human iris </a:t>
            </a:r>
            <a:r>
              <a:rPr lang="es-ES" sz="1600" dirty="0" err="1">
                <a:solidFill>
                  <a:schemeClr val="bg1"/>
                </a:solidFill>
                <a:latin typeface="Arial" panose="020B0604020202020204" pitchFamily="34" charset="0"/>
                <a:cs typeface="Arial" panose="020B0604020202020204" pitchFamily="34" charset="0"/>
              </a:rPr>
              <a:t>spectral</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reflectance</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with</a:t>
            </a:r>
            <a:r>
              <a:rPr lang="es-ES" sz="1600" dirty="0">
                <a:solidFill>
                  <a:schemeClr val="bg1"/>
                </a:solidFill>
                <a:latin typeface="Arial" panose="020B0604020202020204" pitchFamily="34" charset="0"/>
                <a:cs typeface="Arial" panose="020B0604020202020204" pitchFamily="34" charset="0"/>
              </a:rPr>
              <a:t> a </a:t>
            </a:r>
            <a:r>
              <a:rPr lang="es-ES" sz="1600" dirty="0" err="1">
                <a:solidFill>
                  <a:schemeClr val="bg1"/>
                </a:solidFill>
                <a:latin typeface="Arial" panose="020B0604020202020204" pitchFamily="34" charset="0"/>
                <a:cs typeface="Arial" panose="020B0604020202020204" pitchFamily="34" charset="0"/>
              </a:rPr>
              <a:t>multispectral</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imaging</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system</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Applied</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optics</a:t>
            </a:r>
            <a:r>
              <a:rPr lang="es-ES" sz="1600" dirty="0">
                <a:solidFill>
                  <a:schemeClr val="bg1"/>
                </a:solidFill>
                <a:latin typeface="Arial" panose="020B0604020202020204" pitchFamily="34" charset="0"/>
                <a:cs typeface="Arial" panose="020B0604020202020204" pitchFamily="34" charset="0"/>
              </a:rPr>
              <a:t>, 47(30), 5622-5630, 2008.</a:t>
            </a:r>
          </a:p>
          <a:p>
            <a:pPr marL="180975" indent="-180975">
              <a:spcBef>
                <a:spcPts val="600"/>
              </a:spcBef>
              <a:buClrTx/>
              <a:buFont typeface="+mj-lt"/>
              <a:buAutoNum type="arabicPeriod"/>
            </a:pPr>
            <a:r>
              <a:rPr lang="es-ES" sz="1600" dirty="0">
                <a:solidFill>
                  <a:schemeClr val="bg1"/>
                </a:solidFill>
                <a:latin typeface="Arial" panose="020B0604020202020204" pitchFamily="34" charset="0"/>
                <a:cs typeface="Arial" panose="020B0604020202020204" pitchFamily="34" charset="0"/>
              </a:rPr>
              <a:t>J. </a:t>
            </a:r>
            <a:r>
              <a:rPr lang="es-ES" sz="1600" dirty="0" err="1">
                <a:solidFill>
                  <a:schemeClr val="bg1"/>
                </a:solidFill>
                <a:latin typeface="Arial" panose="020B0604020202020204" pitchFamily="34" charset="0"/>
                <a:cs typeface="Arial" panose="020B0604020202020204" pitchFamily="34" charset="0"/>
              </a:rPr>
              <a:t>Abonyi</a:t>
            </a:r>
            <a:r>
              <a:rPr lang="es-ES" sz="1600" dirty="0">
                <a:solidFill>
                  <a:schemeClr val="bg1"/>
                </a:solidFill>
                <a:latin typeface="Arial" panose="020B0604020202020204" pitchFamily="34" charset="0"/>
                <a:cs typeface="Arial" panose="020B0604020202020204" pitchFamily="34" charset="0"/>
              </a:rPr>
              <a:t>, R. </a:t>
            </a:r>
            <a:r>
              <a:rPr lang="es-ES" sz="1600" dirty="0" err="1">
                <a:solidFill>
                  <a:schemeClr val="bg1"/>
                </a:solidFill>
                <a:latin typeface="Arial" panose="020B0604020202020204" pitchFamily="34" charset="0"/>
                <a:cs typeface="Arial" panose="020B0604020202020204" pitchFamily="34" charset="0"/>
              </a:rPr>
              <a:t>Babuska</a:t>
            </a:r>
            <a:r>
              <a:rPr lang="es-ES" sz="1600" dirty="0">
                <a:solidFill>
                  <a:schemeClr val="bg1"/>
                </a:solidFill>
                <a:latin typeface="Arial" panose="020B0604020202020204" pitchFamily="34" charset="0"/>
                <a:cs typeface="Arial" panose="020B0604020202020204" pitchFamily="34" charset="0"/>
              </a:rPr>
              <a:t>, H. B. </a:t>
            </a:r>
            <a:r>
              <a:rPr lang="es-ES" sz="1600" dirty="0" err="1">
                <a:solidFill>
                  <a:schemeClr val="bg1"/>
                </a:solidFill>
                <a:latin typeface="Arial" panose="020B0604020202020204" pitchFamily="34" charset="0"/>
                <a:cs typeface="Arial" panose="020B0604020202020204" pitchFamily="34" charset="0"/>
              </a:rPr>
              <a:t>Verbruggen</a:t>
            </a:r>
            <a:r>
              <a:rPr lang="es-ES" sz="1600" dirty="0">
                <a:solidFill>
                  <a:schemeClr val="bg1"/>
                </a:solidFill>
                <a:latin typeface="Arial" panose="020B0604020202020204" pitchFamily="34" charset="0"/>
                <a:cs typeface="Arial" panose="020B0604020202020204" pitchFamily="34" charset="0"/>
              </a:rPr>
              <a:t>, F. </a:t>
            </a:r>
            <a:r>
              <a:rPr lang="es-ES" sz="1600" dirty="0" err="1">
                <a:solidFill>
                  <a:schemeClr val="bg1"/>
                </a:solidFill>
                <a:latin typeface="Arial" panose="020B0604020202020204" pitchFamily="34" charset="0"/>
                <a:cs typeface="Arial" panose="020B0604020202020204" pitchFamily="34" charset="0"/>
              </a:rPr>
              <a:t>Szeifert</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Incorporating</a:t>
            </a:r>
            <a:r>
              <a:rPr lang="es-ES" sz="1600" dirty="0">
                <a:solidFill>
                  <a:schemeClr val="bg1"/>
                </a:solidFill>
                <a:latin typeface="Arial" panose="020B0604020202020204" pitchFamily="34" charset="0"/>
                <a:cs typeface="Arial" panose="020B0604020202020204" pitchFamily="34" charset="0"/>
              </a:rPr>
              <a:t> prior </a:t>
            </a:r>
            <a:r>
              <a:rPr lang="es-ES" sz="1600" dirty="0" err="1">
                <a:solidFill>
                  <a:schemeClr val="bg1"/>
                </a:solidFill>
                <a:latin typeface="Arial" panose="020B0604020202020204" pitchFamily="34" charset="0"/>
                <a:cs typeface="Arial" panose="020B0604020202020204" pitchFamily="34" charset="0"/>
              </a:rPr>
              <a:t>knowledge</a:t>
            </a:r>
            <a:r>
              <a:rPr lang="es-ES" sz="1600" dirty="0">
                <a:solidFill>
                  <a:schemeClr val="bg1"/>
                </a:solidFill>
                <a:latin typeface="Arial" panose="020B0604020202020204" pitchFamily="34" charset="0"/>
                <a:cs typeface="Arial" panose="020B0604020202020204" pitchFamily="34" charset="0"/>
              </a:rPr>
              <a:t> in </a:t>
            </a:r>
            <a:r>
              <a:rPr lang="es-ES" sz="1600" dirty="0" err="1">
                <a:solidFill>
                  <a:schemeClr val="bg1"/>
                </a:solidFill>
                <a:latin typeface="Arial" panose="020B0604020202020204" pitchFamily="34" charset="0"/>
                <a:cs typeface="Arial" panose="020B0604020202020204" pitchFamily="34" charset="0"/>
              </a:rPr>
              <a:t>fuzzy</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model</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identification</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Int</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Journal</a:t>
            </a:r>
            <a:r>
              <a:rPr lang="es-ES" sz="1600" dirty="0">
                <a:solidFill>
                  <a:schemeClr val="bg1"/>
                </a:solidFill>
                <a:latin typeface="Arial" panose="020B0604020202020204" pitchFamily="34" charset="0"/>
                <a:cs typeface="Arial" panose="020B0604020202020204" pitchFamily="34" charset="0"/>
              </a:rPr>
              <a:t> of </a:t>
            </a:r>
            <a:r>
              <a:rPr lang="es-ES" sz="1600" dirty="0" err="1">
                <a:solidFill>
                  <a:schemeClr val="bg1"/>
                </a:solidFill>
                <a:latin typeface="Arial" panose="020B0604020202020204" pitchFamily="34" charset="0"/>
                <a:cs typeface="Arial" panose="020B0604020202020204" pitchFamily="34" charset="0"/>
              </a:rPr>
              <a:t>Systems</a:t>
            </a:r>
            <a:r>
              <a:rPr lang="es-ES" sz="1600" dirty="0">
                <a:solidFill>
                  <a:schemeClr val="bg1"/>
                </a:solidFill>
                <a:latin typeface="Arial" panose="020B0604020202020204" pitchFamily="34" charset="0"/>
                <a:cs typeface="Arial" panose="020B0604020202020204" pitchFamily="34" charset="0"/>
              </a:rPr>
              <a:t> Science, 31, 5, p. 657-667, 2000.</a:t>
            </a:r>
          </a:p>
          <a:p>
            <a:pPr marL="180975" indent="-180975">
              <a:spcBef>
                <a:spcPts val="600"/>
              </a:spcBef>
              <a:buClrTx/>
              <a:buFont typeface="+mj-lt"/>
              <a:buAutoNum type="arabicPeriod"/>
            </a:pPr>
            <a:r>
              <a:rPr lang="es-ES" sz="1600" dirty="0">
                <a:solidFill>
                  <a:schemeClr val="bg1"/>
                </a:solidFill>
                <a:latin typeface="Arial" panose="020B0604020202020204" pitchFamily="34" charset="0"/>
                <a:cs typeface="Arial" panose="020B0604020202020204" pitchFamily="34" charset="0"/>
              </a:rPr>
              <a:t>T. </a:t>
            </a:r>
            <a:r>
              <a:rPr lang="es-ES" sz="1600" dirty="0" err="1">
                <a:solidFill>
                  <a:schemeClr val="bg1"/>
                </a:solidFill>
                <a:latin typeface="Arial" panose="020B0604020202020204" pitchFamily="34" charset="0"/>
                <a:cs typeface="Arial" panose="020B0604020202020204" pitchFamily="34" charset="0"/>
              </a:rPr>
              <a:t>Takagi</a:t>
            </a:r>
            <a:r>
              <a:rPr lang="es-ES" sz="1600" dirty="0">
                <a:solidFill>
                  <a:schemeClr val="bg1"/>
                </a:solidFill>
                <a:latin typeface="Arial" panose="020B0604020202020204" pitchFamily="34" charset="0"/>
                <a:cs typeface="Arial" panose="020B0604020202020204" pitchFamily="34" charset="0"/>
              </a:rPr>
              <a:t>, M. </a:t>
            </a:r>
            <a:r>
              <a:rPr lang="es-ES" sz="1600" dirty="0" err="1">
                <a:solidFill>
                  <a:schemeClr val="bg1"/>
                </a:solidFill>
                <a:latin typeface="Arial" panose="020B0604020202020204" pitchFamily="34" charset="0"/>
                <a:cs typeface="Arial" panose="020B0604020202020204" pitchFamily="34" charset="0"/>
              </a:rPr>
              <a:t>Sugeno</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Fuzzy</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identification</a:t>
            </a:r>
            <a:r>
              <a:rPr lang="es-ES" sz="1600" dirty="0">
                <a:solidFill>
                  <a:schemeClr val="bg1"/>
                </a:solidFill>
                <a:latin typeface="Arial" panose="020B0604020202020204" pitchFamily="34" charset="0"/>
                <a:cs typeface="Arial" panose="020B0604020202020204" pitchFamily="34" charset="0"/>
              </a:rPr>
              <a:t> of </a:t>
            </a:r>
            <a:r>
              <a:rPr lang="es-ES" sz="1600" dirty="0" err="1">
                <a:solidFill>
                  <a:schemeClr val="bg1"/>
                </a:solidFill>
                <a:latin typeface="Arial" panose="020B0604020202020204" pitchFamily="34" charset="0"/>
                <a:cs typeface="Arial" panose="020B0604020202020204" pitchFamily="34" charset="0"/>
              </a:rPr>
              <a:t>systems</a:t>
            </a:r>
            <a:r>
              <a:rPr lang="es-ES" sz="1600" dirty="0">
                <a:solidFill>
                  <a:schemeClr val="bg1"/>
                </a:solidFill>
                <a:latin typeface="Arial" panose="020B0604020202020204" pitchFamily="34" charset="0"/>
                <a:cs typeface="Arial" panose="020B0604020202020204" pitchFamily="34" charset="0"/>
              </a:rPr>
              <a:t> and </a:t>
            </a:r>
            <a:r>
              <a:rPr lang="es-ES" sz="1600" dirty="0" err="1">
                <a:solidFill>
                  <a:schemeClr val="bg1"/>
                </a:solidFill>
                <a:latin typeface="Arial" panose="020B0604020202020204" pitchFamily="34" charset="0"/>
                <a:cs typeface="Arial" panose="020B0604020202020204" pitchFamily="34" charset="0"/>
              </a:rPr>
              <a:t>its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applications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to</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modeling</a:t>
            </a:r>
            <a:r>
              <a:rPr lang="es-ES" sz="1600" dirty="0">
                <a:solidFill>
                  <a:schemeClr val="bg1"/>
                </a:solidFill>
                <a:latin typeface="Arial" panose="020B0604020202020204" pitchFamily="34" charset="0"/>
                <a:cs typeface="Arial" panose="020B0604020202020204" pitchFamily="34" charset="0"/>
              </a:rPr>
              <a:t> and control,” IEEE </a:t>
            </a:r>
            <a:r>
              <a:rPr lang="es-ES" sz="1600" dirty="0" err="1">
                <a:solidFill>
                  <a:schemeClr val="bg1"/>
                </a:solidFill>
                <a:latin typeface="Arial" panose="020B0604020202020204" pitchFamily="34" charset="0"/>
                <a:cs typeface="Arial" panose="020B0604020202020204" pitchFamily="34" charset="0"/>
              </a:rPr>
              <a:t>Transactions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on</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Systems</a:t>
            </a:r>
            <a:r>
              <a:rPr lang="es-ES" sz="1600" dirty="0">
                <a:solidFill>
                  <a:schemeClr val="bg1"/>
                </a:solidFill>
                <a:latin typeface="Arial" panose="020B0604020202020204" pitchFamily="34" charset="0"/>
                <a:cs typeface="Arial" panose="020B0604020202020204" pitchFamily="34" charset="0"/>
              </a:rPr>
              <a:t>, Man, and </a:t>
            </a:r>
            <a:r>
              <a:rPr lang="es-ES" sz="1600" dirty="0" err="1">
                <a:solidFill>
                  <a:schemeClr val="bg1"/>
                </a:solidFill>
                <a:latin typeface="Arial" panose="020B0604020202020204" pitchFamily="34" charset="0"/>
                <a:cs typeface="Arial" panose="020B0604020202020204" pitchFamily="34" charset="0"/>
              </a:rPr>
              <a:t>Cybernetics</a:t>
            </a:r>
            <a:r>
              <a:rPr lang="es-ES" sz="1600" dirty="0">
                <a:solidFill>
                  <a:schemeClr val="bg1"/>
                </a:solidFill>
                <a:latin typeface="Arial" panose="020B0604020202020204" pitchFamily="34" charset="0"/>
                <a:cs typeface="Arial" panose="020B0604020202020204" pitchFamily="34" charset="0"/>
              </a:rPr>
              <a:t>, SMC-15, 1, p. 116-132, 1985.</a:t>
            </a:r>
          </a:p>
          <a:p>
            <a:pPr marL="180975" indent="-180975">
              <a:spcBef>
                <a:spcPts val="600"/>
              </a:spcBef>
              <a:buClrTx/>
              <a:buFont typeface="+mj-lt"/>
              <a:buAutoNum type="arabicPeriod"/>
            </a:pPr>
            <a:r>
              <a:rPr lang="es-ES" sz="1600" dirty="0">
                <a:solidFill>
                  <a:schemeClr val="bg1"/>
                </a:solidFill>
                <a:latin typeface="Arial" panose="020B0604020202020204" pitchFamily="34" charset="0"/>
                <a:cs typeface="Arial" panose="020B0604020202020204" pitchFamily="34" charset="0"/>
              </a:rPr>
              <a:t>D. E. Gustafson, W. C. </a:t>
            </a:r>
            <a:r>
              <a:rPr lang="es-ES" sz="1600" dirty="0" err="1">
                <a:solidFill>
                  <a:schemeClr val="bg1"/>
                </a:solidFill>
                <a:latin typeface="Arial" panose="020B0604020202020204" pitchFamily="34" charset="0"/>
                <a:cs typeface="Arial" panose="020B0604020202020204" pitchFamily="34" charset="0"/>
              </a:rPr>
              <a:t>Kessel</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Fuzzy</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clustering</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with</a:t>
            </a:r>
            <a:r>
              <a:rPr lang="es-ES" sz="1600" dirty="0">
                <a:solidFill>
                  <a:schemeClr val="bg1"/>
                </a:solidFill>
                <a:latin typeface="Arial" panose="020B0604020202020204" pitchFamily="34" charset="0"/>
                <a:cs typeface="Arial" panose="020B0604020202020204" pitchFamily="34" charset="0"/>
              </a:rPr>
              <a:t> a </a:t>
            </a:r>
            <a:r>
              <a:rPr lang="es-ES" sz="1600" dirty="0" err="1">
                <a:solidFill>
                  <a:schemeClr val="bg1"/>
                </a:solidFill>
                <a:latin typeface="Arial" panose="020B0604020202020204" pitchFamily="34" charset="0"/>
                <a:cs typeface="Arial" panose="020B0604020202020204" pitchFamily="34" charset="0"/>
              </a:rPr>
              <a:t>fuzzy</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covariance</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matrix</a:t>
            </a:r>
            <a:r>
              <a:rPr lang="es-ES" sz="1600" dirty="0">
                <a:solidFill>
                  <a:schemeClr val="bg1"/>
                </a:solidFill>
                <a:latin typeface="Arial" panose="020B0604020202020204" pitchFamily="34" charset="0"/>
                <a:cs typeface="Arial" panose="020B0604020202020204" pitchFamily="34" charset="0"/>
              </a:rPr>
              <a:t>," 1978 IEEE </a:t>
            </a:r>
            <a:r>
              <a:rPr lang="es-ES" sz="1600" dirty="0" err="1">
                <a:solidFill>
                  <a:schemeClr val="bg1"/>
                </a:solidFill>
                <a:latin typeface="Arial" panose="020B0604020202020204" pitchFamily="34" charset="0"/>
                <a:cs typeface="Arial" panose="020B0604020202020204" pitchFamily="34" charset="0"/>
              </a:rPr>
              <a:t>Conference</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on</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Decision</a:t>
            </a:r>
            <a:r>
              <a:rPr lang="es-ES" sz="1600" dirty="0">
                <a:solidFill>
                  <a:schemeClr val="bg1"/>
                </a:solidFill>
                <a:latin typeface="Arial" panose="020B0604020202020204" pitchFamily="34" charset="0"/>
                <a:cs typeface="Arial" panose="020B0604020202020204" pitchFamily="34" charset="0"/>
              </a:rPr>
              <a:t> and Control </a:t>
            </a:r>
            <a:r>
              <a:rPr lang="es-ES" sz="1600" dirty="0" err="1">
                <a:solidFill>
                  <a:schemeClr val="bg1"/>
                </a:solidFill>
                <a:latin typeface="Arial" panose="020B0604020202020204" pitchFamily="34" charset="0"/>
                <a:cs typeface="Arial" panose="020B0604020202020204" pitchFamily="34" charset="0"/>
              </a:rPr>
              <a:t>including</a:t>
            </a:r>
            <a:r>
              <a:rPr lang="es-ES" sz="1600" dirty="0">
                <a:solidFill>
                  <a:schemeClr val="bg1"/>
                </a:solidFill>
                <a:latin typeface="Arial" panose="020B0604020202020204" pitchFamily="34" charset="0"/>
                <a:cs typeface="Arial" panose="020B0604020202020204" pitchFamily="34" charset="0"/>
              </a:rPr>
              <a:t> the 17th </a:t>
            </a:r>
            <a:r>
              <a:rPr lang="es-ES" sz="1600" dirty="0" err="1">
                <a:solidFill>
                  <a:schemeClr val="bg1"/>
                </a:solidFill>
                <a:latin typeface="Arial" panose="020B0604020202020204" pitchFamily="34" charset="0"/>
                <a:cs typeface="Arial" panose="020B0604020202020204" pitchFamily="34" charset="0"/>
              </a:rPr>
              <a:t>Symposium</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on</a:t>
            </a:r>
            <a:r>
              <a:rPr lang="es-ES" sz="1600" dirty="0">
                <a:solidFill>
                  <a:schemeClr val="bg1"/>
                </a:solidFill>
                <a:latin typeface="Arial" panose="020B0604020202020204" pitchFamily="34" charset="0"/>
                <a:cs typeface="Arial" panose="020B0604020202020204" pitchFamily="34" charset="0"/>
              </a:rPr>
              <a:t> Adaptive </a:t>
            </a:r>
            <a:r>
              <a:rPr lang="es-ES" sz="1600" dirty="0" err="1">
                <a:solidFill>
                  <a:schemeClr val="bg1"/>
                </a:solidFill>
                <a:latin typeface="Arial" panose="020B0604020202020204" pitchFamily="34" charset="0"/>
                <a:cs typeface="Arial" panose="020B0604020202020204" pitchFamily="34" charset="0"/>
              </a:rPr>
              <a:t>Processes</a:t>
            </a:r>
            <a:r>
              <a:rPr lang="es-ES" sz="1600" dirty="0">
                <a:solidFill>
                  <a:schemeClr val="bg1"/>
                </a:solidFill>
                <a:latin typeface="Arial" panose="020B0604020202020204" pitchFamily="34" charset="0"/>
                <a:cs typeface="Arial" panose="020B0604020202020204" pitchFamily="34" charset="0"/>
              </a:rPr>
              <a:t>, San Diego, CA, USA, 1978.</a:t>
            </a:r>
          </a:p>
          <a:p>
            <a:pPr marL="180975" indent="-180975">
              <a:spcBef>
                <a:spcPts val="600"/>
              </a:spcBef>
              <a:buClrTx/>
              <a:buFont typeface="+mj-lt"/>
              <a:buAutoNum type="arabicPeriod"/>
            </a:pPr>
            <a:r>
              <a:rPr lang="es-ES" sz="1600" dirty="0" err="1">
                <a:solidFill>
                  <a:schemeClr val="bg1"/>
                </a:solidFill>
                <a:latin typeface="Arial" panose="020B0604020202020204" pitchFamily="34" charset="0"/>
                <a:cs typeface="Arial" panose="020B0604020202020204" pitchFamily="34" charset="0"/>
              </a:rPr>
              <a:t>Melgosa</a:t>
            </a:r>
            <a:r>
              <a:rPr lang="es-ES" sz="1600" dirty="0">
                <a:solidFill>
                  <a:schemeClr val="bg1"/>
                </a:solidFill>
                <a:latin typeface="Arial" panose="020B0604020202020204" pitchFamily="34" charset="0"/>
                <a:cs typeface="Arial" panose="020B0604020202020204" pitchFamily="34" charset="0"/>
              </a:rPr>
              <a:t>, M., Huertas, R., &amp; Berns, R. </a:t>
            </a:r>
            <a:r>
              <a:rPr lang="es-ES" sz="1600" dirty="0" err="1">
                <a:solidFill>
                  <a:schemeClr val="bg1"/>
                </a:solidFill>
                <a:latin typeface="Arial" panose="020B0604020202020204" pitchFamily="34" charset="0"/>
                <a:cs typeface="Arial" panose="020B0604020202020204" pitchFamily="34" charset="0"/>
              </a:rPr>
              <a:t>S.Performance</a:t>
            </a:r>
            <a:r>
              <a:rPr lang="es-ES" sz="1600" dirty="0">
                <a:solidFill>
                  <a:schemeClr val="bg1"/>
                </a:solidFill>
                <a:latin typeface="Arial" panose="020B0604020202020204" pitchFamily="34" charset="0"/>
                <a:cs typeface="Arial" panose="020B0604020202020204" pitchFamily="34" charset="0"/>
              </a:rPr>
              <a:t> of </a:t>
            </a:r>
            <a:r>
              <a:rPr lang="es-ES" sz="1600" dirty="0" err="1">
                <a:solidFill>
                  <a:schemeClr val="bg1"/>
                </a:solidFill>
                <a:latin typeface="Arial" panose="020B0604020202020204" pitchFamily="34" charset="0"/>
                <a:cs typeface="Arial" panose="020B0604020202020204" pitchFamily="34" charset="0"/>
              </a:rPr>
              <a:t>recent</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advanced</a:t>
            </a:r>
            <a:r>
              <a:rPr lang="es-ES" sz="1600" dirty="0">
                <a:solidFill>
                  <a:schemeClr val="bg1"/>
                </a:solidFill>
                <a:latin typeface="Arial" panose="020B0604020202020204" pitchFamily="34" charset="0"/>
                <a:cs typeface="Arial" panose="020B0604020202020204" pitchFamily="34" charset="0"/>
              </a:rPr>
              <a:t> color-</a:t>
            </a:r>
            <a:r>
              <a:rPr lang="es-ES" sz="1600" dirty="0" err="1">
                <a:solidFill>
                  <a:schemeClr val="bg1"/>
                </a:solidFill>
                <a:latin typeface="Arial" panose="020B0604020202020204" pitchFamily="34" charset="0"/>
                <a:cs typeface="Arial" panose="020B0604020202020204" pitchFamily="34" charset="0"/>
              </a:rPr>
              <a:t>difference</a:t>
            </a:r>
            <a:r>
              <a:rPr lang="es-ES" sz="1600" dirty="0">
                <a:solidFill>
                  <a:schemeClr val="bg1"/>
                </a:solidFill>
                <a:latin typeface="Arial" panose="020B0604020202020204" pitchFamily="34" charset="0"/>
                <a:cs typeface="Arial" panose="020B0604020202020204" pitchFamily="34" charset="0"/>
              </a:rPr>
              <a:t> formulas </a:t>
            </a:r>
            <a:r>
              <a:rPr lang="es-ES" sz="1600" dirty="0" err="1">
                <a:solidFill>
                  <a:schemeClr val="bg1"/>
                </a:solidFill>
                <a:latin typeface="Arial" panose="020B0604020202020204" pitchFamily="34" charset="0"/>
                <a:cs typeface="Arial" panose="020B0604020202020204" pitchFamily="34" charset="0"/>
              </a:rPr>
              <a:t>using</a:t>
            </a:r>
            <a:r>
              <a:rPr lang="es-ES" sz="1600" dirty="0">
                <a:solidFill>
                  <a:schemeClr val="bg1"/>
                </a:solidFill>
                <a:latin typeface="Arial" panose="020B0604020202020204" pitchFamily="34" charset="0"/>
                <a:cs typeface="Arial" panose="020B0604020202020204" pitchFamily="34" charset="0"/>
              </a:rPr>
              <a:t> the </a:t>
            </a:r>
            <a:r>
              <a:rPr lang="es-ES" sz="1600" dirty="0" err="1">
                <a:solidFill>
                  <a:schemeClr val="bg1"/>
                </a:solidFill>
                <a:latin typeface="Arial" panose="020B0604020202020204" pitchFamily="34" charset="0"/>
                <a:cs typeface="Arial" panose="020B0604020202020204" pitchFamily="34" charset="0"/>
              </a:rPr>
              <a:t>standardized</a:t>
            </a:r>
            <a:r>
              <a:rPr lang="es-ES" sz="1600" dirty="0">
                <a:solidFill>
                  <a:schemeClr val="bg1"/>
                </a:solidFill>
                <a:latin typeface="Arial" panose="020B0604020202020204" pitchFamily="34" charset="0"/>
                <a:cs typeface="Arial" panose="020B0604020202020204" pitchFamily="34" charset="0"/>
              </a:rPr>
              <a:t> residual sum of </a:t>
            </a:r>
            <a:r>
              <a:rPr lang="es-ES" sz="1600" dirty="0" err="1">
                <a:solidFill>
                  <a:schemeClr val="bg1"/>
                </a:solidFill>
                <a:latin typeface="Arial" panose="020B0604020202020204" pitchFamily="34" charset="0"/>
                <a:cs typeface="Arial" panose="020B0604020202020204" pitchFamily="34" charset="0"/>
              </a:rPr>
              <a:t>squares</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index</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Journal</a:t>
            </a:r>
            <a:r>
              <a:rPr lang="es-ES" sz="1600" dirty="0">
                <a:solidFill>
                  <a:schemeClr val="bg1"/>
                </a:solidFill>
                <a:latin typeface="Arial" panose="020B0604020202020204" pitchFamily="34" charset="0"/>
                <a:cs typeface="Arial" panose="020B0604020202020204" pitchFamily="34" charset="0"/>
              </a:rPr>
              <a:t> of the </a:t>
            </a:r>
            <a:r>
              <a:rPr lang="es-ES" sz="1600" dirty="0" err="1">
                <a:solidFill>
                  <a:schemeClr val="bg1"/>
                </a:solidFill>
                <a:latin typeface="Arial" panose="020B0604020202020204" pitchFamily="34" charset="0"/>
                <a:cs typeface="Arial" panose="020B0604020202020204" pitchFamily="34" charset="0"/>
              </a:rPr>
              <a:t>Optical</a:t>
            </a:r>
            <a:r>
              <a:rPr lang="es-ES" sz="1600" dirty="0">
                <a:solidFill>
                  <a:schemeClr val="bg1"/>
                </a:solidFill>
                <a:latin typeface="Arial" panose="020B0604020202020204" pitchFamily="34" charset="0"/>
                <a:cs typeface="Arial" panose="020B0604020202020204" pitchFamily="34" charset="0"/>
              </a:rPr>
              <a:t> </a:t>
            </a:r>
            <a:r>
              <a:rPr lang="es-ES" sz="1600" dirty="0" err="1">
                <a:solidFill>
                  <a:schemeClr val="bg1"/>
                </a:solidFill>
                <a:latin typeface="Arial" panose="020B0604020202020204" pitchFamily="34" charset="0"/>
                <a:cs typeface="Arial" panose="020B0604020202020204" pitchFamily="34" charset="0"/>
              </a:rPr>
              <a:t>Society</a:t>
            </a:r>
            <a:r>
              <a:rPr lang="es-ES" sz="1600" dirty="0">
                <a:solidFill>
                  <a:schemeClr val="bg1"/>
                </a:solidFill>
                <a:latin typeface="Arial" panose="020B0604020202020204" pitchFamily="34" charset="0"/>
                <a:cs typeface="Arial" panose="020B0604020202020204" pitchFamily="34" charset="0"/>
              </a:rPr>
              <a:t> of </a:t>
            </a:r>
            <a:r>
              <a:rPr lang="es-ES" sz="1600" dirty="0" err="1">
                <a:solidFill>
                  <a:schemeClr val="bg1"/>
                </a:solidFill>
                <a:latin typeface="Arial" panose="020B0604020202020204" pitchFamily="34" charset="0"/>
                <a:cs typeface="Arial" panose="020B0604020202020204" pitchFamily="34" charset="0"/>
              </a:rPr>
              <a:t>America</a:t>
            </a:r>
            <a:r>
              <a:rPr lang="es-ES" sz="1600" dirty="0">
                <a:solidFill>
                  <a:schemeClr val="bg1"/>
                </a:solidFill>
                <a:latin typeface="Arial" panose="020B0604020202020204" pitchFamily="34" charset="0"/>
                <a:cs typeface="Arial" panose="020B0604020202020204" pitchFamily="34" charset="0"/>
              </a:rPr>
              <a:t> A, 25(7), 1828-1834, 2008.</a:t>
            </a:r>
          </a:p>
        </p:txBody>
      </p:sp>
      <p:sp>
        <p:nvSpPr>
          <p:cNvPr id="4" name="Title 1">
            <a:extLst>
              <a:ext uri="{FF2B5EF4-FFF2-40B4-BE49-F238E27FC236}">
                <a16:creationId xmlns:a16="http://schemas.microsoft.com/office/drawing/2014/main" id="{58E4334C-05E6-117B-1440-9FC11EA35A2B}"/>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Referencias</a:t>
            </a:r>
          </a:p>
        </p:txBody>
      </p:sp>
      <p:sp>
        <p:nvSpPr>
          <p:cNvPr id="5" name="Marcador de número de diapositiva 4">
            <a:extLst>
              <a:ext uri="{FF2B5EF4-FFF2-40B4-BE49-F238E27FC236}">
                <a16:creationId xmlns:a16="http://schemas.microsoft.com/office/drawing/2014/main" id="{F8AA1917-2773-7A75-DF19-EC88AAD55A44}"/>
              </a:ext>
            </a:extLst>
          </p:cNvPr>
          <p:cNvSpPr>
            <a:spLocks noGrp="1"/>
          </p:cNvSpPr>
          <p:nvPr>
            <p:ph type="sldNum" sz="quarter" idx="12"/>
          </p:nvPr>
        </p:nvSpPr>
        <p:spPr/>
        <p:txBody>
          <a:bodyPr/>
          <a:lstStyle/>
          <a:p>
            <a:fld id="{C1FF6DA9-008F-8B48-92A6-B652298478B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light bulb with a yellow lightbulb&#10;&#10;Description automatically generated">
            <a:extLst>
              <a:ext uri="{FF2B5EF4-FFF2-40B4-BE49-F238E27FC236}">
                <a16:creationId xmlns:a16="http://schemas.microsoft.com/office/drawing/2014/main" id="{44609EBE-8CF6-21FC-32AB-207C4560DDE7}"/>
              </a:ext>
            </a:extLst>
          </p:cNvPr>
          <p:cNvPicPr>
            <a:picLocks noChangeAspect="1"/>
          </p:cNvPicPr>
          <p:nvPr/>
        </p:nvPicPr>
        <p:blipFill>
          <a:blip r:embed="rId3"/>
          <a:stretch>
            <a:fillRect/>
          </a:stretch>
        </p:blipFill>
        <p:spPr>
          <a:xfrm>
            <a:off x="0" y="1255059"/>
            <a:ext cx="9144000" cy="5619866"/>
          </a:xfrm>
          <a:prstGeom prst="rect">
            <a:avLst/>
          </a:prstGeom>
        </p:spPr>
      </p:pic>
      <p:sp>
        <p:nvSpPr>
          <p:cNvPr id="3" name="Title 1">
            <a:extLst>
              <a:ext uri="{FF2B5EF4-FFF2-40B4-BE49-F238E27FC236}">
                <a16:creationId xmlns:a16="http://schemas.microsoft.com/office/drawing/2014/main" id="{95992602-E547-0B65-70FE-1A0F1E4C7FAD}"/>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GRACIAS</a:t>
            </a:r>
          </a:p>
        </p:txBody>
      </p:sp>
      <p:sp>
        <p:nvSpPr>
          <p:cNvPr id="4" name="Marcador de número de diapositiva 3">
            <a:extLst>
              <a:ext uri="{FF2B5EF4-FFF2-40B4-BE49-F238E27FC236}">
                <a16:creationId xmlns:a16="http://schemas.microsoft.com/office/drawing/2014/main" id="{77DA0882-4659-C000-4CF1-DFA34843F0F5}"/>
              </a:ext>
            </a:extLst>
          </p:cNvPr>
          <p:cNvSpPr>
            <a:spLocks noGrp="1"/>
          </p:cNvSpPr>
          <p:nvPr>
            <p:ph type="sldNum" sz="quarter" idx="12"/>
          </p:nvPr>
        </p:nvSpPr>
        <p:spPr/>
        <p:txBody>
          <a:bodyPr/>
          <a:lstStyle/>
          <a:p>
            <a:fld id="{C1FF6DA9-008F-8B48-92A6-B652298478BF}" type="slidenum">
              <a:rPr lang="en-US" smtClean="0"/>
              <a:pPr/>
              <a:t>15</a:t>
            </a:fld>
            <a:endParaRPr lang="en-US" dirty="0"/>
          </a:p>
        </p:txBody>
      </p:sp>
    </p:spTree>
    <p:extLst>
      <p:ext uri="{BB962C8B-B14F-4D97-AF65-F5344CB8AC3E}">
        <p14:creationId xmlns:p14="http://schemas.microsoft.com/office/powerpoint/2010/main" val="367455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710" y="1373873"/>
            <a:ext cx="5876368" cy="4985980"/>
          </a:xfrm>
          <a:prstGeom prst="rect">
            <a:avLst/>
          </a:prstGeom>
        </p:spPr>
        <p:txBody>
          <a:bodyPr wrap="square">
            <a:spAutoFit/>
          </a:bodyPr>
          <a:lstStyle/>
          <a:p>
            <a:pPr>
              <a:spcBef>
                <a:spcPts val="600"/>
              </a:spcBef>
              <a:spcAft>
                <a:spcPts val="600"/>
              </a:spcAft>
              <a:buClr>
                <a:srgbClr val="FF0000"/>
              </a:buClr>
            </a:pPr>
            <a:r>
              <a:rPr sz="2400" dirty="0">
                <a:solidFill>
                  <a:schemeClr val="bg1"/>
                </a:solidFill>
                <a:latin typeface="Arial" panose="020B0604020202020204" pitchFamily="34" charset="0"/>
                <a:cs typeface="Arial" panose="020B0604020202020204" pitchFamily="34" charset="0"/>
              </a:rPr>
              <a:t>Las </a:t>
            </a:r>
            <a:r>
              <a:rPr sz="2400" dirty="0" err="1">
                <a:solidFill>
                  <a:schemeClr val="bg1"/>
                </a:solidFill>
                <a:latin typeface="Arial" panose="020B0604020202020204" pitchFamily="34" charset="0"/>
                <a:cs typeface="Arial" panose="020B0604020202020204" pitchFamily="34" charset="0"/>
              </a:rPr>
              <a:t>diferencias</a:t>
            </a:r>
            <a:r>
              <a:rPr sz="2400" dirty="0">
                <a:solidFill>
                  <a:schemeClr val="bg1"/>
                </a:solidFill>
                <a:latin typeface="Arial" panose="020B0604020202020204" pitchFamily="34" charset="0"/>
                <a:cs typeface="Arial" panose="020B0604020202020204" pitchFamily="34" charset="0"/>
              </a:rPr>
              <a:t> de color son </a:t>
            </a:r>
            <a:r>
              <a:rPr sz="2400" dirty="0" err="1">
                <a:solidFill>
                  <a:schemeClr val="bg1"/>
                </a:solidFill>
                <a:latin typeface="Arial" panose="020B0604020202020204" pitchFamily="34" charset="0"/>
                <a:cs typeface="Arial" panose="020B0604020202020204" pitchFamily="34" charset="0"/>
              </a:rPr>
              <a:t>cruciales</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en</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muchas</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industrias</a:t>
            </a:r>
            <a:r>
              <a:rPr lang="es-ES" sz="2400" dirty="0">
                <a:solidFill>
                  <a:schemeClr val="bg1"/>
                </a:solidFill>
                <a:latin typeface="Arial" panose="020B0604020202020204" pitchFamily="34" charset="0"/>
                <a:cs typeface="Arial" panose="020B0604020202020204" pitchFamily="34" charset="0"/>
              </a:rPr>
              <a:t>: </a:t>
            </a:r>
            <a:r>
              <a:rPr lang="es-ES" sz="2400" dirty="0">
                <a:solidFill>
                  <a:schemeClr val="tx1">
                    <a:lumMod val="50000"/>
                  </a:schemeClr>
                </a:solidFill>
                <a:latin typeface="Arial" panose="020B0604020202020204" pitchFamily="34" charset="0"/>
                <a:cs typeface="Arial" panose="020B0604020202020204" pitchFamily="34" charset="0"/>
              </a:rPr>
              <a:t>textil, automotriz, alimentaria, impresión, imagen médica, etc.</a:t>
            </a:r>
            <a:endParaRPr sz="2400" dirty="0">
              <a:solidFill>
                <a:schemeClr val="tx1">
                  <a:lumMod val="50000"/>
                </a:schemeClr>
              </a:solidFill>
              <a:latin typeface="Arial" panose="020B0604020202020204" pitchFamily="34" charset="0"/>
              <a:cs typeface="Arial" panose="020B0604020202020204" pitchFamily="34" charset="0"/>
            </a:endParaRP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Diversas f</a:t>
            </a:r>
            <a:r>
              <a:rPr sz="2400" dirty="0" err="1">
                <a:solidFill>
                  <a:schemeClr val="bg1"/>
                </a:solidFill>
                <a:latin typeface="Arial" panose="020B0604020202020204" pitchFamily="34" charset="0"/>
                <a:cs typeface="Arial" panose="020B0604020202020204" pitchFamily="34" charset="0"/>
              </a:rPr>
              <a:t>órmulas</a:t>
            </a:r>
            <a:r>
              <a:rPr lang="es-ES" sz="2400" dirty="0">
                <a:solidFill>
                  <a:schemeClr val="bg1"/>
                </a:solidFill>
                <a:latin typeface="Arial" panose="020B0604020202020204" pitchFamily="34" charset="0"/>
                <a:cs typeface="Arial" panose="020B0604020202020204" pitchFamily="34" charset="0"/>
              </a:rPr>
              <a:t> para </a:t>
            </a:r>
            <a:r>
              <a:rPr sz="2400" dirty="0" err="1">
                <a:solidFill>
                  <a:schemeClr val="bg1"/>
                </a:solidFill>
                <a:latin typeface="Arial" panose="020B0604020202020204" pitchFamily="34" charset="0"/>
                <a:cs typeface="Arial" panose="020B0604020202020204" pitchFamily="34" charset="0"/>
              </a:rPr>
              <a:t>calcula</a:t>
            </a:r>
            <a:r>
              <a:rPr lang="es-ES" sz="2400" dirty="0">
                <a:solidFill>
                  <a:schemeClr val="bg1"/>
                </a:solidFill>
                <a:latin typeface="Arial" panose="020B0604020202020204" pitchFamily="34" charset="0"/>
                <a:cs typeface="Arial" panose="020B0604020202020204" pitchFamily="34" charset="0"/>
              </a:rPr>
              <a:t>r</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diferencias</a:t>
            </a:r>
            <a:r>
              <a:rPr sz="2400" dirty="0">
                <a:solidFill>
                  <a:schemeClr val="bg1"/>
                </a:solidFill>
                <a:latin typeface="Arial" panose="020B0604020202020204" pitchFamily="34" charset="0"/>
                <a:cs typeface="Arial" panose="020B0604020202020204" pitchFamily="34" charset="0"/>
              </a:rPr>
              <a:t> </a:t>
            </a:r>
            <a:r>
              <a:rPr lang="es-ES" sz="2400" dirty="0">
                <a:solidFill>
                  <a:schemeClr val="bg1"/>
                </a:solidFill>
                <a:latin typeface="Arial" panose="020B0604020202020204" pitchFamily="34" charset="0"/>
                <a:cs typeface="Arial" panose="020B0604020202020204" pitchFamily="34" charset="0"/>
              </a:rPr>
              <a:t>de color </a:t>
            </a:r>
            <a:r>
              <a:rPr sz="2400" dirty="0" err="1">
                <a:solidFill>
                  <a:schemeClr val="bg1"/>
                </a:solidFill>
                <a:latin typeface="Arial" panose="020B0604020202020204" pitchFamily="34" charset="0"/>
                <a:cs typeface="Arial" panose="020B0604020202020204" pitchFamily="34" charset="0"/>
              </a:rPr>
              <a:t>perceptuales</a:t>
            </a:r>
            <a:r>
              <a:rPr lang="es-ES" sz="2400" dirty="0">
                <a:solidFill>
                  <a:schemeClr val="bg1"/>
                </a:solidFill>
                <a:latin typeface="Arial" panose="020B0604020202020204" pitchFamily="34" charset="0"/>
                <a:cs typeface="Arial" panose="020B0604020202020204" pitchFamily="34" charset="0"/>
              </a:rPr>
              <a:t>: </a:t>
            </a:r>
            <a:r>
              <a:rPr lang="es-ES" sz="2400" dirty="0">
                <a:solidFill>
                  <a:schemeClr val="tx1">
                    <a:lumMod val="50000"/>
                  </a:schemeClr>
                </a:solidFill>
                <a:latin typeface="Arial" panose="020B0604020202020204" pitchFamily="34" charset="0"/>
                <a:cs typeface="Arial" panose="020B0604020202020204" pitchFamily="34" charset="0"/>
              </a:rPr>
              <a:t>CIELAB, CIEDE2000, CIECAM02-UCS, etc.</a:t>
            </a:r>
            <a:endParaRPr sz="2400" dirty="0">
              <a:solidFill>
                <a:schemeClr val="tx1">
                  <a:lumMod val="50000"/>
                </a:schemeClr>
              </a:solidFill>
              <a:latin typeface="Arial" panose="020B0604020202020204" pitchFamily="34" charset="0"/>
              <a:cs typeface="Arial" panose="020B0604020202020204" pitchFamily="34" charset="0"/>
            </a:endParaRP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Difícil aumentar el grado de predicción.</a:t>
            </a:r>
          </a:p>
          <a:p>
            <a:pPr>
              <a:spcBef>
                <a:spcPts val="600"/>
              </a:spcBef>
              <a:spcAft>
                <a:spcPts val="600"/>
              </a:spcAft>
              <a:buClr>
                <a:srgbClr val="FF0000"/>
              </a:buClr>
            </a:pPr>
            <a:r>
              <a:rPr sz="2400" dirty="0">
                <a:solidFill>
                  <a:schemeClr val="bg1"/>
                </a:solidFill>
                <a:latin typeface="Arial" panose="020B0604020202020204" pitchFamily="34" charset="0"/>
                <a:cs typeface="Arial" panose="020B0604020202020204" pitchFamily="34" charset="0"/>
              </a:rPr>
              <a:t>Este trabajo propone usar</a:t>
            </a:r>
            <a:r>
              <a:rPr lang="es-ES" sz="2400" dirty="0">
                <a:solidFill>
                  <a:schemeClr val="bg1"/>
                </a:solidFill>
                <a:latin typeface="Arial" panose="020B0604020202020204" pitchFamily="34" charset="0"/>
                <a:cs typeface="Arial" panose="020B0604020202020204" pitchFamily="34" charset="0"/>
              </a:rPr>
              <a:t> sistemas entrenados de</a:t>
            </a:r>
            <a:r>
              <a:rPr sz="2400" dirty="0">
                <a:solidFill>
                  <a:schemeClr val="bg1"/>
                </a:solidFill>
                <a:latin typeface="Arial" panose="020B0604020202020204" pitchFamily="34" charset="0"/>
                <a:cs typeface="Arial" panose="020B0604020202020204" pitchFamily="34" charset="0"/>
              </a:rPr>
              <a:t> </a:t>
            </a:r>
            <a:r>
              <a:rPr sz="2400" dirty="0" err="1">
                <a:solidFill>
                  <a:srgbClr val="FF0000"/>
                </a:solidFill>
                <a:latin typeface="Arial" panose="020B0604020202020204" pitchFamily="34" charset="0"/>
                <a:cs typeface="Arial" panose="020B0604020202020204" pitchFamily="34" charset="0"/>
              </a:rPr>
              <a:t>lógica</a:t>
            </a:r>
            <a:r>
              <a:rPr sz="2400" dirty="0">
                <a:solidFill>
                  <a:srgbClr val="FF0000"/>
                </a:solidFill>
                <a:latin typeface="Arial" panose="020B0604020202020204" pitchFamily="34" charset="0"/>
                <a:cs typeface="Arial" panose="020B0604020202020204" pitchFamily="34" charset="0"/>
              </a:rPr>
              <a:t> </a:t>
            </a:r>
            <a:r>
              <a:rPr sz="2400" dirty="0" err="1">
                <a:solidFill>
                  <a:srgbClr val="FF0000"/>
                </a:solidFill>
                <a:latin typeface="Arial" panose="020B0604020202020204" pitchFamily="34" charset="0"/>
                <a:cs typeface="Arial" panose="020B0604020202020204" pitchFamily="34" charset="0"/>
              </a:rPr>
              <a:t>difusa</a:t>
            </a:r>
            <a:r>
              <a:rPr lang="es-ES" sz="2400" dirty="0">
                <a:solidFill>
                  <a:srgbClr val="FF0000"/>
                </a:solidFill>
                <a:latin typeface="Arial" panose="020B0604020202020204" pitchFamily="34" charset="0"/>
                <a:cs typeface="Arial" panose="020B0604020202020204" pitchFamily="34" charset="0"/>
              </a:rPr>
              <a:t> (MF)</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como</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alternativa</a:t>
            </a:r>
            <a:r>
              <a:rPr sz="2400" dirty="0">
                <a:solidFill>
                  <a:schemeClr val="bg1"/>
                </a:solidFill>
                <a:latin typeface="Arial" panose="020B0604020202020204" pitchFamily="34" charset="0"/>
                <a:cs typeface="Arial" panose="020B0604020202020204" pitchFamily="34" charset="0"/>
              </a:rPr>
              <a:t> interpretable.</a:t>
            </a:r>
          </a:p>
        </p:txBody>
      </p:sp>
      <p:sp>
        <p:nvSpPr>
          <p:cNvPr id="4" name="Title 1">
            <a:extLst>
              <a:ext uri="{FF2B5EF4-FFF2-40B4-BE49-F238E27FC236}">
                <a16:creationId xmlns:a16="http://schemas.microsoft.com/office/drawing/2014/main" id="{90B44622-4020-2DA2-D5FD-E72161C2281D}"/>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sp>
        <p:nvSpPr>
          <p:cNvPr id="5" name="Marcador de número de diapositiva 4">
            <a:extLst>
              <a:ext uri="{FF2B5EF4-FFF2-40B4-BE49-F238E27FC236}">
                <a16:creationId xmlns:a16="http://schemas.microsoft.com/office/drawing/2014/main" id="{9705835C-1317-73A0-6FEC-214C2C9B6EAE}"/>
              </a:ext>
            </a:extLst>
          </p:cNvPr>
          <p:cNvSpPr>
            <a:spLocks noGrp="1"/>
          </p:cNvSpPr>
          <p:nvPr>
            <p:ph type="sldNum" sz="quarter" idx="12"/>
          </p:nvPr>
        </p:nvSpPr>
        <p:spPr/>
        <p:txBody>
          <a:bodyPr/>
          <a:lstStyle/>
          <a:p>
            <a:pPr algn="ctr"/>
            <a:fld id="{C1FF6DA9-008F-8B48-92A6-B652298478BF}" type="slidenum">
              <a:rPr lang="en-US" smtClean="0"/>
              <a:pPr algn="ctr"/>
              <a:t>2</a:t>
            </a:fld>
            <a:endParaRPr lang="en-US" dirty="0"/>
          </a:p>
        </p:txBody>
      </p:sp>
      <p:pic>
        <p:nvPicPr>
          <p:cNvPr id="1026" name="Picture 2" descr="Aunque realmente es el mismo color, parece diferente ¿Por qué? - NotiJenck">
            <a:extLst>
              <a:ext uri="{FF2B5EF4-FFF2-40B4-BE49-F238E27FC236}">
                <a16:creationId xmlns:a16="http://schemas.microsoft.com/office/drawing/2014/main" id="{EFC92394-30A2-3E98-F589-19F3FFFD9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451" y="1562409"/>
            <a:ext cx="1925210" cy="1990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pectrofotómetros | Datacolor">
            <a:extLst>
              <a:ext uri="{FF2B5EF4-FFF2-40B4-BE49-F238E27FC236}">
                <a16:creationId xmlns:a16="http://schemas.microsoft.com/office/drawing/2014/main" id="{2E559236-5461-EC70-9E25-EC93E176C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078" y="413729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710" y="1378720"/>
            <a:ext cx="6588598" cy="523220"/>
          </a:xfrm>
          <a:prstGeom prst="rect">
            <a:avLst/>
          </a:prstGeom>
        </p:spPr>
        <p:txBody>
          <a:bodyPr wrap="square">
            <a:spAutoFit/>
          </a:bodyPr>
          <a:lstStyle/>
          <a:p>
            <a:r>
              <a:rPr sz="2800" dirty="0">
                <a:solidFill>
                  <a:schemeClr val="bg1"/>
                </a:solidFill>
                <a:latin typeface="Arial" panose="020B0604020202020204" pitchFamily="34" charset="0"/>
                <a:cs typeface="Arial" panose="020B0604020202020204" pitchFamily="34" charset="0"/>
              </a:rPr>
              <a:t>¿Por </a:t>
            </a:r>
            <a:r>
              <a:rPr sz="2800" dirty="0" err="1">
                <a:solidFill>
                  <a:schemeClr val="bg1"/>
                </a:solidFill>
                <a:latin typeface="Arial" panose="020B0604020202020204" pitchFamily="34" charset="0"/>
                <a:cs typeface="Arial" panose="020B0604020202020204" pitchFamily="34" charset="0"/>
              </a:rPr>
              <a:t>qué</a:t>
            </a:r>
            <a:r>
              <a:rPr sz="2800" dirty="0">
                <a:solidFill>
                  <a:schemeClr val="bg1"/>
                </a:solidFill>
                <a:latin typeface="Arial" panose="020B0604020202020204" pitchFamily="34" charset="0"/>
                <a:cs typeface="Arial" panose="020B0604020202020204" pitchFamily="34" charset="0"/>
              </a:rPr>
              <a:t> </a:t>
            </a:r>
            <a:r>
              <a:rPr sz="2800" dirty="0" err="1">
                <a:solidFill>
                  <a:schemeClr val="bg1"/>
                </a:solidFill>
                <a:latin typeface="Arial" panose="020B0604020202020204" pitchFamily="34" charset="0"/>
                <a:cs typeface="Arial" panose="020B0604020202020204" pitchFamily="34" charset="0"/>
              </a:rPr>
              <a:t>lógica</a:t>
            </a:r>
            <a:r>
              <a:rPr sz="2800" dirty="0">
                <a:solidFill>
                  <a:schemeClr val="bg1"/>
                </a:solidFill>
                <a:latin typeface="Arial" panose="020B0604020202020204" pitchFamily="34" charset="0"/>
                <a:cs typeface="Arial" panose="020B0604020202020204" pitchFamily="34" charset="0"/>
              </a:rPr>
              <a:t> </a:t>
            </a:r>
            <a:r>
              <a:rPr sz="2800" dirty="0" err="1">
                <a:solidFill>
                  <a:schemeClr val="bg1"/>
                </a:solidFill>
                <a:latin typeface="Arial" panose="020B0604020202020204" pitchFamily="34" charset="0"/>
                <a:cs typeface="Arial" panose="020B0604020202020204" pitchFamily="34" charset="0"/>
              </a:rPr>
              <a:t>difusa</a:t>
            </a:r>
            <a:r>
              <a:rPr sz="2800" dirty="0">
                <a:solidFill>
                  <a:schemeClr val="bg1"/>
                </a:solidFill>
                <a:latin typeface="Arial" panose="020B0604020202020204" pitchFamily="34" charset="0"/>
                <a:cs typeface="Arial" panose="020B0604020202020204" pitchFamily="34" charset="0"/>
              </a:rPr>
              <a:t>?</a:t>
            </a:r>
          </a:p>
        </p:txBody>
      </p:sp>
      <p:sp>
        <p:nvSpPr>
          <p:cNvPr id="3" name="Content Placeholder 2"/>
          <p:cNvSpPr>
            <a:spLocks noGrp="1"/>
          </p:cNvSpPr>
          <p:nvPr>
            <p:ph idx="4294967295"/>
          </p:nvPr>
        </p:nvSpPr>
        <p:spPr>
          <a:xfrm>
            <a:off x="484710" y="2286006"/>
            <a:ext cx="8094514" cy="2246769"/>
          </a:xfrm>
          <a:prstGeom prst="rect">
            <a:avLst/>
          </a:prstGeom>
        </p:spPr>
        <p:txBody>
          <a:bodyPr wrap="square">
            <a:spAutoFit/>
          </a:bodyPr>
          <a:lstStyle/>
          <a:p>
            <a:pPr>
              <a:spcBef>
                <a:spcPts val="600"/>
              </a:spcBef>
              <a:spcAft>
                <a:spcPts val="600"/>
              </a:spcAft>
              <a:buClr>
                <a:srgbClr val="FF0000"/>
              </a:buClr>
            </a:pPr>
            <a:r>
              <a:rPr sz="2400" dirty="0">
                <a:solidFill>
                  <a:schemeClr val="bg1"/>
                </a:solidFill>
                <a:latin typeface="Arial" panose="020B0604020202020204" pitchFamily="34" charset="0"/>
                <a:cs typeface="Arial" panose="020B0604020202020204" pitchFamily="34" charset="0"/>
              </a:rPr>
              <a:t>Maneja </a:t>
            </a:r>
            <a:r>
              <a:rPr sz="2400" dirty="0" err="1">
                <a:solidFill>
                  <a:schemeClr val="bg1"/>
                </a:solidFill>
                <a:latin typeface="Arial" panose="020B0604020202020204" pitchFamily="34" charset="0"/>
                <a:cs typeface="Arial" panose="020B0604020202020204" pitchFamily="34" charset="0"/>
              </a:rPr>
              <a:t>grados</a:t>
            </a:r>
            <a:r>
              <a:rPr sz="2400" dirty="0">
                <a:solidFill>
                  <a:schemeClr val="bg1"/>
                </a:solidFill>
                <a:latin typeface="Arial" panose="020B0604020202020204" pitchFamily="34" charset="0"/>
                <a:cs typeface="Arial" panose="020B0604020202020204" pitchFamily="34" charset="0"/>
              </a:rPr>
              <a:t> de </a:t>
            </a:r>
            <a:r>
              <a:rPr sz="2400" dirty="0" err="1">
                <a:solidFill>
                  <a:schemeClr val="bg1"/>
                </a:solidFill>
                <a:latin typeface="Arial" panose="020B0604020202020204" pitchFamily="34" charset="0"/>
                <a:cs typeface="Arial" panose="020B0604020202020204" pitchFamily="34" charset="0"/>
              </a:rPr>
              <a:t>verdad</a:t>
            </a:r>
            <a:r>
              <a:rPr sz="2400" dirty="0">
                <a:solidFill>
                  <a:schemeClr val="bg1"/>
                </a:solidFill>
                <a:latin typeface="Arial" panose="020B0604020202020204" pitchFamily="34" charset="0"/>
                <a:cs typeface="Arial" panose="020B0604020202020204" pitchFamily="34" charset="0"/>
              </a:rPr>
              <a:t>: ideal para </a:t>
            </a:r>
            <a:r>
              <a:rPr lang="es-ES" sz="2400" dirty="0">
                <a:solidFill>
                  <a:schemeClr val="bg1"/>
                </a:solidFill>
                <a:latin typeface="Arial" panose="020B0604020202020204" pitchFamily="34" charset="0"/>
                <a:cs typeface="Arial" panose="020B0604020202020204" pitchFamily="34" charset="0"/>
              </a:rPr>
              <a:t>modelizar </a:t>
            </a:r>
            <a:r>
              <a:rPr sz="2400" dirty="0" err="1">
                <a:solidFill>
                  <a:schemeClr val="bg1"/>
                </a:solidFill>
                <a:latin typeface="Arial" panose="020B0604020202020204" pitchFamily="34" charset="0"/>
                <a:cs typeface="Arial" panose="020B0604020202020204" pitchFamily="34" charset="0"/>
              </a:rPr>
              <a:t>percepciones</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humanas</a:t>
            </a:r>
            <a:r>
              <a:rPr sz="2400" dirty="0">
                <a:solidFill>
                  <a:schemeClr val="bg1"/>
                </a:solidFill>
                <a:latin typeface="Arial" panose="020B0604020202020204" pitchFamily="34" charset="0"/>
                <a:cs typeface="Arial" panose="020B0604020202020204" pitchFamily="34" charset="0"/>
              </a:rPr>
              <a:t>.</a:t>
            </a:r>
          </a:p>
          <a:p>
            <a:pPr>
              <a:spcBef>
                <a:spcPts val="600"/>
              </a:spcBef>
              <a:spcAft>
                <a:spcPts val="600"/>
              </a:spcAft>
              <a:buClr>
                <a:srgbClr val="FF0000"/>
              </a:buClr>
            </a:pPr>
            <a:r>
              <a:rPr sz="2400" dirty="0">
                <a:solidFill>
                  <a:schemeClr val="bg1"/>
                </a:solidFill>
                <a:latin typeface="Arial" panose="020B0604020202020204" pitchFamily="34" charset="0"/>
                <a:cs typeface="Arial" panose="020B0604020202020204" pitchFamily="34" charset="0"/>
              </a:rPr>
              <a:t>Usa </a:t>
            </a:r>
            <a:r>
              <a:rPr sz="2400" dirty="0" err="1">
                <a:solidFill>
                  <a:schemeClr val="bg1"/>
                </a:solidFill>
                <a:latin typeface="Arial" panose="020B0604020202020204" pitchFamily="34" charset="0"/>
                <a:cs typeface="Arial" panose="020B0604020202020204" pitchFamily="34" charset="0"/>
              </a:rPr>
              <a:t>reglas</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lingüísticas</a:t>
            </a:r>
            <a:r>
              <a:rPr sz="2400" dirty="0">
                <a:solidFill>
                  <a:schemeClr val="bg1"/>
                </a:solidFill>
                <a:latin typeface="Arial" panose="020B0604020202020204" pitchFamily="34" charset="0"/>
                <a:cs typeface="Arial" panose="020B0604020202020204" pitchFamily="34" charset="0"/>
              </a:rPr>
              <a:t> y conjuntos </a:t>
            </a:r>
            <a:r>
              <a:rPr sz="2400" dirty="0" err="1">
                <a:solidFill>
                  <a:schemeClr val="bg1"/>
                </a:solidFill>
                <a:latin typeface="Arial" panose="020B0604020202020204" pitchFamily="34" charset="0"/>
                <a:cs typeface="Arial" panose="020B0604020202020204" pitchFamily="34" charset="0"/>
              </a:rPr>
              <a:t>difusos</a:t>
            </a:r>
            <a:r>
              <a:rPr sz="2400" dirty="0">
                <a:solidFill>
                  <a:schemeClr val="bg1"/>
                </a:solidFill>
                <a:latin typeface="Arial" panose="020B0604020202020204" pitchFamily="34" charset="0"/>
                <a:cs typeface="Arial" panose="020B0604020202020204" pitchFamily="34" charset="0"/>
              </a:rPr>
              <a:t>.</a:t>
            </a:r>
            <a:endParaRPr lang="es-ES" sz="2400" dirty="0">
              <a:solidFill>
                <a:schemeClr val="bg1"/>
              </a:solidFill>
              <a:latin typeface="Arial" panose="020B0604020202020204" pitchFamily="34" charset="0"/>
              <a:cs typeface="Arial" panose="020B0604020202020204" pitchFamily="34" charset="0"/>
            </a:endParaRP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Más </a:t>
            </a:r>
            <a:r>
              <a:rPr lang="es-ES" sz="2400" dirty="0">
                <a:solidFill>
                  <a:srgbClr val="FF0000"/>
                </a:solidFill>
                <a:latin typeface="Arial" panose="020B0604020202020204" pitchFamily="34" charset="0"/>
                <a:cs typeface="Arial" panose="020B0604020202020204" pitchFamily="34" charset="0"/>
              </a:rPr>
              <a:t>interpretable</a:t>
            </a:r>
            <a:r>
              <a:rPr lang="es-ES" sz="2400" dirty="0">
                <a:solidFill>
                  <a:schemeClr val="bg1"/>
                </a:solidFill>
                <a:latin typeface="Arial" panose="020B0604020202020204" pitchFamily="34" charset="0"/>
                <a:cs typeface="Arial" panose="020B0604020202020204" pitchFamily="34" charset="0"/>
              </a:rPr>
              <a:t> que las redes neuronales profundas (DNN).</a:t>
            </a:r>
          </a:p>
        </p:txBody>
      </p:sp>
      <p:sp>
        <p:nvSpPr>
          <p:cNvPr id="5" name="Title 1">
            <a:extLst>
              <a:ext uri="{FF2B5EF4-FFF2-40B4-BE49-F238E27FC236}">
                <a16:creationId xmlns:a16="http://schemas.microsoft.com/office/drawing/2014/main" id="{0DB5586D-260D-EB1E-62B3-D9D69C207219}"/>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sp>
        <p:nvSpPr>
          <p:cNvPr id="6" name="Marcador de número de diapositiva 5">
            <a:extLst>
              <a:ext uri="{FF2B5EF4-FFF2-40B4-BE49-F238E27FC236}">
                <a16:creationId xmlns:a16="http://schemas.microsoft.com/office/drawing/2014/main" id="{4B034784-D132-1BDE-9B01-F4E0A129E447}"/>
              </a:ext>
            </a:extLst>
          </p:cNvPr>
          <p:cNvSpPr>
            <a:spLocks noGrp="1"/>
          </p:cNvSpPr>
          <p:nvPr>
            <p:ph type="sldNum" sz="quarter" idx="12"/>
          </p:nvPr>
        </p:nvSpPr>
        <p:spPr/>
        <p:txBody>
          <a:bodyPr/>
          <a:lstStyle/>
          <a:p>
            <a:fld id="{C1FF6DA9-008F-8B48-92A6-B652298478BF}" type="slidenum">
              <a:rPr lang="en-US" smtClean="0"/>
              <a:pPr/>
              <a:t>3</a:t>
            </a:fld>
            <a:endParaRPr lang="en-US" dirty="0"/>
          </a:p>
        </p:txBody>
      </p:sp>
      <p:pic>
        <p:nvPicPr>
          <p:cNvPr id="2050" name="Picture 2" descr="Redes Neuronales Profundas - sitiobigdata.com">
            <a:extLst>
              <a:ext uri="{FF2B5EF4-FFF2-40B4-BE49-F238E27FC236}">
                <a16:creationId xmlns:a16="http://schemas.microsoft.com/office/drawing/2014/main" id="{ADA7220E-4D55-53D9-2A0A-B8622172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014" y="4391590"/>
            <a:ext cx="3422276" cy="2151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710" y="1154996"/>
            <a:ext cx="7711272" cy="4185761"/>
          </a:xfrm>
          <a:prstGeom prst="rect">
            <a:avLst/>
          </a:prstGeom>
        </p:spPr>
        <p:txBody>
          <a:bodyPr wrap="square">
            <a:spAutoFit/>
          </a:bodyPr>
          <a:lstStyle/>
          <a:p>
            <a:pPr>
              <a:spcBef>
                <a:spcPts val="600"/>
              </a:spcBef>
              <a:spcAft>
                <a:spcPts val="600"/>
              </a:spcAft>
              <a:buClr>
                <a:srgbClr val="FF0000"/>
              </a:buClr>
            </a:pPr>
            <a:r>
              <a:rPr sz="2400" dirty="0" err="1">
                <a:solidFill>
                  <a:schemeClr val="bg1"/>
                </a:solidFill>
                <a:latin typeface="Arial" panose="020B0604020202020204" pitchFamily="34" charset="0"/>
                <a:cs typeface="Arial" panose="020B0604020202020204" pitchFamily="34" charset="0"/>
              </a:rPr>
              <a:t>Basad</a:t>
            </a:r>
            <a:r>
              <a:rPr lang="es-ES" sz="2400" dirty="0">
                <a:solidFill>
                  <a:schemeClr val="bg1"/>
                </a:solidFill>
                <a:latin typeface="Arial" panose="020B0604020202020204" pitchFamily="34" charset="0"/>
                <a:cs typeface="Arial" panose="020B0604020202020204" pitchFamily="34" charset="0"/>
              </a:rPr>
              <a:t>o</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en</a:t>
            </a:r>
            <a:r>
              <a:rPr sz="2400" dirty="0">
                <a:solidFill>
                  <a:schemeClr val="bg1"/>
                </a:solidFill>
                <a:latin typeface="Arial" panose="020B0604020202020204" pitchFamily="34" charset="0"/>
                <a:cs typeface="Arial" panose="020B0604020202020204" pitchFamily="34" charset="0"/>
              </a:rPr>
              <a:t> </a:t>
            </a:r>
            <a:r>
              <a:rPr lang="es-ES" sz="2400" dirty="0">
                <a:solidFill>
                  <a:schemeClr val="bg1"/>
                </a:solidFill>
                <a:latin typeface="Arial" panose="020B0604020202020204" pitchFamily="34" charset="0"/>
                <a:cs typeface="Arial" panose="020B0604020202020204" pitchFamily="34" charset="0"/>
              </a:rPr>
              <a:t>el </a:t>
            </a:r>
            <a:r>
              <a:rPr sz="2400" dirty="0" err="1">
                <a:solidFill>
                  <a:schemeClr val="bg1"/>
                </a:solidFill>
                <a:latin typeface="Arial" panose="020B0604020202020204" pitchFamily="34" charset="0"/>
                <a:cs typeface="Arial" panose="020B0604020202020204" pitchFamily="34" charset="0"/>
              </a:rPr>
              <a:t>enfoque</a:t>
            </a:r>
            <a:r>
              <a:rPr sz="2400" dirty="0">
                <a:solidFill>
                  <a:schemeClr val="bg1"/>
                </a:solidFill>
                <a:latin typeface="Arial" panose="020B0604020202020204" pitchFamily="34" charset="0"/>
                <a:cs typeface="Arial" panose="020B0604020202020204" pitchFamily="34" charset="0"/>
              </a:rPr>
              <a:t> de R. </a:t>
            </a:r>
            <a:r>
              <a:rPr sz="2400" dirty="0" err="1">
                <a:solidFill>
                  <a:schemeClr val="bg1"/>
                </a:solidFill>
                <a:latin typeface="Arial" panose="020B0604020202020204" pitchFamily="34" charset="0"/>
                <a:cs typeface="Arial" panose="020B0604020202020204" pitchFamily="34" charset="0"/>
              </a:rPr>
              <a:t>Babuska</a:t>
            </a:r>
            <a:br>
              <a:rPr lang="es-ES" sz="2400" dirty="0">
                <a:solidFill>
                  <a:schemeClr val="bg1"/>
                </a:solidFill>
                <a:latin typeface="Arial" panose="020B0604020202020204" pitchFamily="34" charset="0"/>
                <a:cs typeface="Arial" panose="020B0604020202020204" pitchFamily="34" charset="0"/>
              </a:rPr>
            </a:br>
            <a:r>
              <a:rPr sz="2400" dirty="0">
                <a:solidFill>
                  <a:schemeClr val="bg1"/>
                </a:solidFill>
                <a:latin typeface="Arial" panose="020B0604020202020204" pitchFamily="34" charset="0"/>
                <a:cs typeface="Arial" panose="020B0604020202020204" pitchFamily="34" charset="0"/>
              </a:rPr>
              <a:t>(FMID toolbox</a:t>
            </a:r>
            <a:r>
              <a:rPr lang="es-ES" sz="2400" dirty="0">
                <a:solidFill>
                  <a:schemeClr val="bg1"/>
                </a:solidFill>
                <a:latin typeface="Arial" panose="020B0604020202020204" pitchFamily="34" charset="0"/>
                <a:cs typeface="Arial" panose="020B0604020202020204" pitchFamily="34" charset="0"/>
              </a:rPr>
              <a:t> en Matlab</a:t>
            </a:r>
            <a:r>
              <a:rPr sz="2400" dirty="0">
                <a:solidFill>
                  <a:schemeClr val="bg1"/>
                </a:solidFill>
                <a:latin typeface="Arial" panose="020B0604020202020204" pitchFamily="34" charset="0"/>
                <a:cs typeface="Arial" panose="020B0604020202020204" pitchFamily="34" charset="0"/>
              </a:rPr>
              <a:t>).</a:t>
            </a:r>
          </a:p>
          <a:p>
            <a:pPr>
              <a:spcBef>
                <a:spcPts val="600"/>
              </a:spcBef>
              <a:spcAft>
                <a:spcPts val="600"/>
              </a:spcAft>
              <a:buClr>
                <a:srgbClr val="FF0000"/>
              </a:buClr>
            </a:pPr>
            <a:r>
              <a:rPr sz="2400" dirty="0" err="1">
                <a:solidFill>
                  <a:schemeClr val="bg1"/>
                </a:solidFill>
                <a:latin typeface="Arial" panose="020B0604020202020204" pitchFamily="34" charset="0"/>
                <a:cs typeface="Arial" panose="020B0604020202020204" pitchFamily="34" charset="0"/>
              </a:rPr>
              <a:t>Etapas</a:t>
            </a:r>
            <a:r>
              <a:rPr sz="2400" dirty="0">
                <a:solidFill>
                  <a:schemeClr val="bg1"/>
                </a:solidFill>
                <a:latin typeface="Arial" panose="020B0604020202020204" pitchFamily="34" charset="0"/>
                <a:cs typeface="Arial" panose="020B0604020202020204" pitchFamily="34" charset="0"/>
              </a:rPr>
              <a:t>:</a:t>
            </a:r>
          </a:p>
          <a:p>
            <a:pPr lvl="1">
              <a:spcBef>
                <a:spcPts val="600"/>
              </a:spcBef>
              <a:spcAft>
                <a:spcPts val="600"/>
              </a:spcAft>
              <a:buClr>
                <a:srgbClr val="FF0000"/>
              </a:buClr>
              <a:buFont typeface="Courier New" panose="02070309020205020404" pitchFamily="49" charset="0"/>
              <a:buChar char="o"/>
            </a:pPr>
            <a:r>
              <a:rPr sz="2200" dirty="0">
                <a:solidFill>
                  <a:schemeClr val="bg1"/>
                </a:solidFill>
                <a:latin typeface="Arial" panose="020B0604020202020204" pitchFamily="34" charset="0"/>
                <a:cs typeface="Arial" panose="020B0604020202020204" pitchFamily="34" charset="0"/>
              </a:rPr>
              <a:t>1. </a:t>
            </a:r>
            <a:r>
              <a:rPr lang="es-ES" sz="2200" dirty="0">
                <a:solidFill>
                  <a:schemeClr val="bg1"/>
                </a:solidFill>
                <a:latin typeface="Arial" panose="020B0604020202020204" pitchFamily="34" charset="0"/>
                <a:cs typeface="Arial" panose="020B0604020202020204" pitchFamily="34" charset="0"/>
              </a:rPr>
              <a:t>Definir la estructura difusa. Selección de </a:t>
            </a:r>
            <a:r>
              <a:rPr lang="es-ES" sz="2200" dirty="0" err="1">
                <a:solidFill>
                  <a:schemeClr val="bg1"/>
                </a:solidFill>
                <a:latin typeface="Arial" panose="020B0604020202020204" pitchFamily="34" charset="0"/>
                <a:cs typeface="Arial" panose="020B0604020202020204" pitchFamily="34" charset="0"/>
              </a:rPr>
              <a:t>hiperparámetros</a:t>
            </a:r>
            <a:r>
              <a:rPr lang="es-ES" sz="2200" dirty="0">
                <a:solidFill>
                  <a:schemeClr val="bg1"/>
                </a:solidFill>
                <a:latin typeface="Arial" panose="020B0604020202020204" pitchFamily="34" charset="0"/>
                <a:cs typeface="Arial" panose="020B0604020202020204" pitchFamily="34" charset="0"/>
              </a:rPr>
              <a:t> </a:t>
            </a:r>
            <a:r>
              <a:rPr sz="2200" dirty="0">
                <a:solidFill>
                  <a:schemeClr val="bg1"/>
                </a:solidFill>
                <a:latin typeface="Arial" panose="020B0604020202020204" pitchFamily="34" charset="0"/>
                <a:cs typeface="Arial" panose="020B0604020202020204" pitchFamily="34" charset="0"/>
              </a:rPr>
              <a:t>(Takagi-</a:t>
            </a:r>
            <a:r>
              <a:rPr sz="2200" dirty="0" err="1">
                <a:solidFill>
                  <a:schemeClr val="bg1"/>
                </a:solidFill>
                <a:latin typeface="Arial" panose="020B0604020202020204" pitchFamily="34" charset="0"/>
                <a:cs typeface="Arial" panose="020B0604020202020204" pitchFamily="34" charset="0"/>
              </a:rPr>
              <a:t>Sugeno</a:t>
            </a:r>
            <a:r>
              <a:rPr sz="2200" dirty="0">
                <a:solidFill>
                  <a:schemeClr val="bg1"/>
                </a:solidFill>
                <a:latin typeface="Arial" panose="020B0604020202020204" pitchFamily="34" charset="0"/>
                <a:cs typeface="Arial" panose="020B0604020202020204" pitchFamily="34" charset="0"/>
              </a:rPr>
              <a:t>)</a:t>
            </a:r>
            <a:r>
              <a:rPr lang="es-ES" sz="2200" dirty="0">
                <a:solidFill>
                  <a:schemeClr val="bg1"/>
                </a:solidFill>
                <a:latin typeface="Arial" panose="020B0604020202020204" pitchFamily="34" charset="0"/>
                <a:cs typeface="Arial" panose="020B0604020202020204" pitchFamily="34" charset="0"/>
              </a:rPr>
              <a:t>: </a:t>
            </a:r>
            <a:r>
              <a:rPr lang="es-ES" sz="2200" dirty="0">
                <a:solidFill>
                  <a:schemeClr val="tx1">
                    <a:lumMod val="50000"/>
                  </a:schemeClr>
                </a:solidFill>
                <a:latin typeface="Arial" panose="020B0604020202020204" pitchFamily="34" charset="0"/>
                <a:cs typeface="Arial" panose="020B0604020202020204" pitchFamily="34" charset="0"/>
              </a:rPr>
              <a:t>número de reglas, grado de superposición, establecer agrupación para la salida.</a:t>
            </a:r>
          </a:p>
          <a:p>
            <a:pPr lvl="1">
              <a:spcBef>
                <a:spcPts val="600"/>
              </a:spcBef>
              <a:spcAft>
                <a:spcPts val="600"/>
              </a:spcAft>
              <a:buClr>
                <a:srgbClr val="FF0000"/>
              </a:buClr>
              <a:buFont typeface="Courier New" panose="02070309020205020404" pitchFamily="49" charset="0"/>
              <a:buChar char="o"/>
            </a:pPr>
            <a:r>
              <a:rPr sz="2200" dirty="0">
                <a:solidFill>
                  <a:schemeClr val="bg1"/>
                </a:solidFill>
                <a:latin typeface="Arial" panose="020B0604020202020204" pitchFamily="34" charset="0"/>
                <a:cs typeface="Arial" panose="020B0604020202020204" pitchFamily="34" charset="0"/>
              </a:rPr>
              <a:t>2. </a:t>
            </a:r>
            <a:r>
              <a:rPr sz="2200" dirty="0" err="1">
                <a:solidFill>
                  <a:schemeClr val="bg1"/>
                </a:solidFill>
                <a:latin typeface="Arial" panose="020B0604020202020204" pitchFamily="34" charset="0"/>
                <a:cs typeface="Arial" panose="020B0604020202020204" pitchFamily="34" charset="0"/>
              </a:rPr>
              <a:t>Agrupación</a:t>
            </a:r>
            <a:r>
              <a:rPr sz="2200" dirty="0">
                <a:solidFill>
                  <a:schemeClr val="bg1"/>
                </a:solidFill>
                <a:latin typeface="Arial" panose="020B0604020202020204" pitchFamily="34" charset="0"/>
                <a:cs typeface="Arial" panose="020B0604020202020204" pitchFamily="34" charset="0"/>
              </a:rPr>
              <a:t> </a:t>
            </a:r>
            <a:r>
              <a:rPr sz="2200" dirty="0" err="1">
                <a:solidFill>
                  <a:schemeClr val="bg1"/>
                </a:solidFill>
                <a:latin typeface="Arial" panose="020B0604020202020204" pitchFamily="34" charset="0"/>
                <a:cs typeface="Arial" panose="020B0604020202020204" pitchFamily="34" charset="0"/>
              </a:rPr>
              <a:t>difusa</a:t>
            </a:r>
            <a:r>
              <a:rPr lang="es-ES" sz="2200" dirty="0">
                <a:solidFill>
                  <a:schemeClr val="bg1"/>
                </a:solidFill>
                <a:latin typeface="Arial" panose="020B0604020202020204" pitchFamily="34" charset="0"/>
                <a:cs typeface="Arial" panose="020B0604020202020204" pitchFamily="34" charset="0"/>
              </a:rPr>
              <a:t> (Gustafson-</a:t>
            </a:r>
            <a:r>
              <a:rPr lang="es-ES" sz="2200" dirty="0" err="1">
                <a:solidFill>
                  <a:schemeClr val="bg1"/>
                </a:solidFill>
                <a:latin typeface="Arial" panose="020B0604020202020204" pitchFamily="34" charset="0"/>
                <a:cs typeface="Arial" panose="020B0604020202020204" pitchFamily="34" charset="0"/>
              </a:rPr>
              <a:t>Kessel</a:t>
            </a:r>
            <a:r>
              <a:rPr lang="es-ES" sz="2200" dirty="0">
                <a:solidFill>
                  <a:schemeClr val="bg1"/>
                </a:solidFill>
                <a:latin typeface="Arial" panose="020B0604020202020204" pitchFamily="34" charset="0"/>
                <a:cs typeface="Arial" panose="020B0604020202020204" pitchFamily="34" charset="0"/>
              </a:rPr>
              <a:t>) y ajuste de funciones de pertenencia.</a:t>
            </a:r>
          </a:p>
          <a:p>
            <a:pPr lvl="1">
              <a:spcBef>
                <a:spcPts val="600"/>
              </a:spcBef>
              <a:spcAft>
                <a:spcPts val="600"/>
              </a:spcAft>
              <a:buClr>
                <a:srgbClr val="FF0000"/>
              </a:buClr>
              <a:buFont typeface="Courier New" panose="02070309020205020404" pitchFamily="49" charset="0"/>
              <a:buChar char="o"/>
            </a:pPr>
            <a:r>
              <a:rPr sz="2200" dirty="0">
                <a:solidFill>
                  <a:schemeClr val="bg1"/>
                </a:solidFill>
                <a:latin typeface="Arial" panose="020B0604020202020204" pitchFamily="34" charset="0"/>
                <a:cs typeface="Arial" panose="020B0604020202020204" pitchFamily="34" charset="0"/>
              </a:rPr>
              <a:t>3. </a:t>
            </a:r>
            <a:r>
              <a:rPr sz="2200" dirty="0" err="1">
                <a:solidFill>
                  <a:schemeClr val="bg1"/>
                </a:solidFill>
                <a:latin typeface="Arial" panose="020B0604020202020204" pitchFamily="34" charset="0"/>
                <a:cs typeface="Arial" panose="020B0604020202020204" pitchFamily="34" charset="0"/>
              </a:rPr>
              <a:t>Ajuste</a:t>
            </a:r>
            <a:r>
              <a:rPr sz="2200" dirty="0">
                <a:solidFill>
                  <a:schemeClr val="bg1"/>
                </a:solidFill>
                <a:latin typeface="Arial" panose="020B0604020202020204" pitchFamily="34" charset="0"/>
                <a:cs typeface="Arial" panose="020B0604020202020204" pitchFamily="34" charset="0"/>
              </a:rPr>
              <a:t> </a:t>
            </a:r>
            <a:r>
              <a:rPr sz="2200" dirty="0" err="1">
                <a:solidFill>
                  <a:schemeClr val="bg1"/>
                </a:solidFill>
                <a:latin typeface="Arial" panose="020B0604020202020204" pitchFamily="34" charset="0"/>
                <a:cs typeface="Arial" panose="020B0604020202020204" pitchFamily="34" charset="0"/>
              </a:rPr>
              <a:t>por</a:t>
            </a:r>
            <a:r>
              <a:rPr sz="2200" dirty="0">
                <a:solidFill>
                  <a:schemeClr val="bg1"/>
                </a:solidFill>
                <a:latin typeface="Arial" panose="020B0604020202020204" pitchFamily="34" charset="0"/>
                <a:cs typeface="Arial" panose="020B0604020202020204" pitchFamily="34" charset="0"/>
              </a:rPr>
              <a:t> </a:t>
            </a:r>
            <a:r>
              <a:rPr sz="2200" dirty="0" err="1">
                <a:solidFill>
                  <a:schemeClr val="bg1"/>
                </a:solidFill>
                <a:latin typeface="Arial" panose="020B0604020202020204" pitchFamily="34" charset="0"/>
                <a:cs typeface="Arial" panose="020B0604020202020204" pitchFamily="34" charset="0"/>
              </a:rPr>
              <a:t>regresión</a:t>
            </a:r>
            <a:r>
              <a:rPr lang="es-ES" sz="2200" dirty="0">
                <a:solidFill>
                  <a:schemeClr val="bg1"/>
                </a:solidFill>
                <a:latin typeface="Arial" panose="020B0604020202020204" pitchFamily="34" charset="0"/>
                <a:cs typeface="Arial" panose="020B0604020202020204" pitchFamily="34" charset="0"/>
              </a:rPr>
              <a:t>.</a:t>
            </a:r>
            <a:endParaRPr sz="22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5376100-163B-C5DD-F9CF-A3F64921DD59}"/>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Método</a:t>
            </a:r>
          </a:p>
        </p:txBody>
      </p:sp>
      <p:sp>
        <p:nvSpPr>
          <p:cNvPr id="6" name="Marcador de número de diapositiva 5">
            <a:extLst>
              <a:ext uri="{FF2B5EF4-FFF2-40B4-BE49-F238E27FC236}">
                <a16:creationId xmlns:a16="http://schemas.microsoft.com/office/drawing/2014/main" id="{60AEB34C-3BB3-5DDC-3836-71A0230AEE3B}"/>
              </a:ext>
            </a:extLst>
          </p:cNvPr>
          <p:cNvSpPr>
            <a:spLocks noGrp="1"/>
          </p:cNvSpPr>
          <p:nvPr>
            <p:ph type="sldNum" sz="quarter" idx="12"/>
          </p:nvPr>
        </p:nvSpPr>
        <p:spPr/>
        <p:txBody>
          <a:bodyPr/>
          <a:lstStyle/>
          <a:p>
            <a:fld id="{C1FF6DA9-008F-8B48-92A6-B652298478BF}" type="slidenum">
              <a:rPr lang="en-US" smtClean="0"/>
              <a:pPr/>
              <a:t>4</a:t>
            </a:fld>
            <a:endParaRPr lang="en-US" dirty="0"/>
          </a:p>
        </p:txBody>
      </p:sp>
      <p:sp>
        <p:nvSpPr>
          <p:cNvPr id="7" name="Content Placeholder 2">
            <a:extLst>
              <a:ext uri="{FF2B5EF4-FFF2-40B4-BE49-F238E27FC236}">
                <a16:creationId xmlns:a16="http://schemas.microsoft.com/office/drawing/2014/main" id="{4533BE14-DC04-9C0B-96D0-43D329419D87}"/>
              </a:ext>
            </a:extLst>
          </p:cNvPr>
          <p:cNvSpPr txBox="1">
            <a:spLocks/>
          </p:cNvSpPr>
          <p:nvPr/>
        </p:nvSpPr>
        <p:spPr>
          <a:xfrm>
            <a:off x="599014" y="5437100"/>
            <a:ext cx="8007109" cy="1354217"/>
          </a:xfrm>
          <a:prstGeom prst="rect">
            <a:avLst/>
          </a:prstGeom>
        </p:spPr>
        <p:txBody>
          <a:bodyPr wrap="square">
            <a:sp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Clr>
                <a:srgbClr val="FF0000"/>
              </a:buClr>
              <a:buNone/>
            </a:pPr>
            <a:r>
              <a:rPr lang="en-US" sz="1200" dirty="0">
                <a:solidFill>
                  <a:schemeClr val="bg1"/>
                </a:solidFill>
                <a:latin typeface="Arial" panose="020B0604020202020204" pitchFamily="34" charset="0"/>
                <a:cs typeface="Arial" panose="020B0604020202020204" pitchFamily="34" charset="0"/>
              </a:rPr>
              <a:t>J. Abonyi, R. </a:t>
            </a:r>
            <a:r>
              <a:rPr lang="en-US" sz="1200" dirty="0" err="1">
                <a:solidFill>
                  <a:schemeClr val="bg1"/>
                </a:solidFill>
                <a:latin typeface="Arial" panose="020B0604020202020204" pitchFamily="34" charset="0"/>
                <a:cs typeface="Arial" panose="020B0604020202020204" pitchFamily="34" charset="0"/>
              </a:rPr>
              <a:t>Babuska</a:t>
            </a:r>
            <a:r>
              <a:rPr lang="en-US" sz="1200" dirty="0">
                <a:solidFill>
                  <a:schemeClr val="bg1"/>
                </a:solidFill>
                <a:latin typeface="Arial" panose="020B0604020202020204" pitchFamily="34" charset="0"/>
                <a:cs typeface="Arial" panose="020B0604020202020204" pitchFamily="34" charset="0"/>
              </a:rPr>
              <a:t>, H. B. Verbruggen, F. Szeifert, “Incorporating prior knowledge in fuzzy model identification,” </a:t>
            </a:r>
            <a:r>
              <a:rPr lang="en-US" sz="1200" i="1" dirty="0">
                <a:solidFill>
                  <a:schemeClr val="bg1"/>
                </a:solidFill>
                <a:latin typeface="Arial" panose="020B0604020202020204" pitchFamily="34" charset="0"/>
                <a:cs typeface="Arial" panose="020B0604020202020204" pitchFamily="34" charset="0"/>
              </a:rPr>
              <a:t>Int. Journal of Systems Science</a:t>
            </a:r>
            <a:r>
              <a:rPr lang="en-US" sz="1200" dirty="0">
                <a:solidFill>
                  <a:schemeClr val="bg1"/>
                </a:solidFill>
                <a:latin typeface="Arial" panose="020B0604020202020204" pitchFamily="34" charset="0"/>
                <a:cs typeface="Arial" panose="020B0604020202020204" pitchFamily="34" charset="0"/>
              </a:rPr>
              <a:t>, 31, 5, p. 657-667 (2000)</a:t>
            </a:r>
          </a:p>
          <a:p>
            <a:pPr marL="0" indent="0">
              <a:spcBef>
                <a:spcPts val="600"/>
              </a:spcBef>
              <a:buClr>
                <a:srgbClr val="FF0000"/>
              </a:buClr>
              <a:buNone/>
            </a:pPr>
            <a:r>
              <a:rPr lang="en-US" sz="1200" dirty="0">
                <a:solidFill>
                  <a:schemeClr val="bg1"/>
                </a:solidFill>
                <a:latin typeface="Arial" panose="020B0604020202020204" pitchFamily="34" charset="0"/>
                <a:cs typeface="Arial" panose="020B0604020202020204" pitchFamily="34" charset="0"/>
              </a:rPr>
              <a:t>T. Takagi, M. </a:t>
            </a:r>
            <a:r>
              <a:rPr lang="en-US" sz="1200" dirty="0" err="1">
                <a:solidFill>
                  <a:schemeClr val="bg1"/>
                </a:solidFill>
                <a:latin typeface="Arial" panose="020B0604020202020204" pitchFamily="34" charset="0"/>
                <a:cs typeface="Arial" panose="020B0604020202020204" pitchFamily="34" charset="0"/>
              </a:rPr>
              <a:t>Sugeno</a:t>
            </a:r>
            <a:r>
              <a:rPr lang="en-US" sz="1200" dirty="0">
                <a:solidFill>
                  <a:schemeClr val="bg1"/>
                </a:solidFill>
                <a:latin typeface="Arial" panose="020B0604020202020204" pitchFamily="34" charset="0"/>
                <a:cs typeface="Arial" panose="020B0604020202020204" pitchFamily="34" charset="0"/>
              </a:rPr>
              <a:t>, “Fuzzy identification of systems and its applications to modeling and control,” IEEE Transactions on Systems, Man, and Cybernetics, SMC-15, 1, p. 116-132 (1985)</a:t>
            </a:r>
          </a:p>
          <a:p>
            <a:pPr marL="0" indent="0">
              <a:spcBef>
                <a:spcPts val="600"/>
              </a:spcBef>
              <a:buClr>
                <a:srgbClr val="FF0000"/>
              </a:buClr>
              <a:buNone/>
            </a:pPr>
            <a:r>
              <a:rPr lang="es-ES" sz="1200" dirty="0">
                <a:solidFill>
                  <a:schemeClr val="bg1"/>
                </a:solidFill>
                <a:latin typeface="Arial" panose="020B0604020202020204" pitchFamily="34" charset="0"/>
                <a:cs typeface="Arial" panose="020B0604020202020204" pitchFamily="34" charset="0"/>
              </a:rPr>
              <a:t>D. E. Gustafson, W. C. </a:t>
            </a:r>
            <a:r>
              <a:rPr lang="es-ES" sz="1200" dirty="0" err="1">
                <a:solidFill>
                  <a:schemeClr val="bg1"/>
                </a:solidFill>
                <a:latin typeface="Arial" panose="020B0604020202020204" pitchFamily="34" charset="0"/>
                <a:cs typeface="Arial" panose="020B0604020202020204" pitchFamily="34" charset="0"/>
              </a:rPr>
              <a:t>Kessel</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Fuzzy</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clustering</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with</a:t>
            </a:r>
            <a:r>
              <a:rPr lang="es-ES" sz="1200" dirty="0">
                <a:solidFill>
                  <a:schemeClr val="bg1"/>
                </a:solidFill>
                <a:latin typeface="Arial" panose="020B0604020202020204" pitchFamily="34" charset="0"/>
                <a:cs typeface="Arial" panose="020B0604020202020204" pitchFamily="34" charset="0"/>
              </a:rPr>
              <a:t> a </a:t>
            </a:r>
            <a:r>
              <a:rPr lang="es-ES" sz="1200" dirty="0" err="1">
                <a:solidFill>
                  <a:schemeClr val="bg1"/>
                </a:solidFill>
                <a:latin typeface="Arial" panose="020B0604020202020204" pitchFamily="34" charset="0"/>
                <a:cs typeface="Arial" panose="020B0604020202020204" pitchFamily="34" charset="0"/>
              </a:rPr>
              <a:t>fuzzy</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covariance</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matrix</a:t>
            </a:r>
            <a:r>
              <a:rPr lang="es-ES" sz="1200" dirty="0">
                <a:solidFill>
                  <a:schemeClr val="bg1"/>
                </a:solidFill>
                <a:latin typeface="Arial" panose="020B0604020202020204" pitchFamily="34" charset="0"/>
                <a:cs typeface="Arial" panose="020B0604020202020204" pitchFamily="34" charset="0"/>
              </a:rPr>
              <a:t>," 1978 IEEE </a:t>
            </a:r>
            <a:r>
              <a:rPr lang="es-ES" sz="1200" dirty="0" err="1">
                <a:solidFill>
                  <a:schemeClr val="bg1"/>
                </a:solidFill>
                <a:latin typeface="Arial" panose="020B0604020202020204" pitchFamily="34" charset="0"/>
                <a:cs typeface="Arial" panose="020B0604020202020204" pitchFamily="34" charset="0"/>
              </a:rPr>
              <a:t>Conference</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on</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Decision</a:t>
            </a:r>
            <a:r>
              <a:rPr lang="es-ES" sz="1200" dirty="0">
                <a:solidFill>
                  <a:schemeClr val="bg1"/>
                </a:solidFill>
                <a:latin typeface="Arial" panose="020B0604020202020204" pitchFamily="34" charset="0"/>
                <a:cs typeface="Arial" panose="020B0604020202020204" pitchFamily="34" charset="0"/>
              </a:rPr>
              <a:t> and Control </a:t>
            </a:r>
            <a:r>
              <a:rPr lang="es-ES" sz="1200" dirty="0" err="1">
                <a:solidFill>
                  <a:schemeClr val="bg1"/>
                </a:solidFill>
                <a:latin typeface="Arial" panose="020B0604020202020204" pitchFamily="34" charset="0"/>
                <a:cs typeface="Arial" panose="020B0604020202020204" pitchFamily="34" charset="0"/>
              </a:rPr>
              <a:t>including</a:t>
            </a:r>
            <a:r>
              <a:rPr lang="es-ES" sz="1200" dirty="0">
                <a:solidFill>
                  <a:schemeClr val="bg1"/>
                </a:solidFill>
                <a:latin typeface="Arial" panose="020B0604020202020204" pitchFamily="34" charset="0"/>
                <a:cs typeface="Arial" panose="020B0604020202020204" pitchFamily="34" charset="0"/>
              </a:rPr>
              <a:t> the 17th </a:t>
            </a:r>
            <a:r>
              <a:rPr lang="es-ES" sz="1200" dirty="0" err="1">
                <a:solidFill>
                  <a:schemeClr val="bg1"/>
                </a:solidFill>
                <a:latin typeface="Arial" panose="020B0604020202020204" pitchFamily="34" charset="0"/>
                <a:cs typeface="Arial" panose="020B0604020202020204" pitchFamily="34" charset="0"/>
              </a:rPr>
              <a:t>Symposium</a:t>
            </a:r>
            <a:r>
              <a:rPr lang="es-ES" sz="1200" dirty="0">
                <a:solidFill>
                  <a:schemeClr val="bg1"/>
                </a:solidFill>
                <a:latin typeface="Arial" panose="020B0604020202020204" pitchFamily="34" charset="0"/>
                <a:cs typeface="Arial" panose="020B0604020202020204" pitchFamily="34" charset="0"/>
              </a:rPr>
              <a:t> </a:t>
            </a:r>
            <a:r>
              <a:rPr lang="es-ES" sz="1200" dirty="0" err="1">
                <a:solidFill>
                  <a:schemeClr val="bg1"/>
                </a:solidFill>
                <a:latin typeface="Arial" panose="020B0604020202020204" pitchFamily="34" charset="0"/>
                <a:cs typeface="Arial" panose="020B0604020202020204" pitchFamily="34" charset="0"/>
              </a:rPr>
              <a:t>on</a:t>
            </a:r>
            <a:r>
              <a:rPr lang="es-ES" sz="1200" dirty="0">
                <a:solidFill>
                  <a:schemeClr val="bg1"/>
                </a:solidFill>
                <a:latin typeface="Arial" panose="020B0604020202020204" pitchFamily="34" charset="0"/>
                <a:cs typeface="Arial" panose="020B0604020202020204" pitchFamily="34" charset="0"/>
              </a:rPr>
              <a:t> Adaptive </a:t>
            </a:r>
            <a:r>
              <a:rPr lang="es-ES" sz="1200" dirty="0" err="1">
                <a:solidFill>
                  <a:schemeClr val="bg1"/>
                </a:solidFill>
                <a:latin typeface="Arial" panose="020B0604020202020204" pitchFamily="34" charset="0"/>
                <a:cs typeface="Arial" panose="020B0604020202020204" pitchFamily="34" charset="0"/>
              </a:rPr>
              <a:t>Processes</a:t>
            </a:r>
            <a:r>
              <a:rPr lang="es-ES" sz="1200" dirty="0">
                <a:solidFill>
                  <a:schemeClr val="bg1"/>
                </a:solidFill>
                <a:latin typeface="Arial" panose="020B0604020202020204" pitchFamily="34" charset="0"/>
                <a:cs typeface="Arial" panose="020B0604020202020204" pitchFamily="34" charset="0"/>
              </a:rPr>
              <a:t>, San Diego, CA, USA, 1978.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4709" y="1264029"/>
            <a:ext cx="8215538" cy="3046988"/>
          </a:xfrm>
          <a:prstGeom prst="rect">
            <a:avLst/>
          </a:prstGeom>
        </p:spPr>
        <p:txBody>
          <a:bodyPr wrap="square">
            <a:spAutoFit/>
          </a:bodyPr>
          <a:lstStyle/>
          <a:p>
            <a:pPr>
              <a:spcBef>
                <a:spcPts val="600"/>
              </a:spcBef>
              <a:spcAft>
                <a:spcPts val="600"/>
              </a:spcAft>
              <a:buClr>
                <a:srgbClr val="FF0000"/>
              </a:buClr>
            </a:pPr>
            <a:r>
              <a:rPr lang="es-ES" sz="2400" dirty="0" err="1">
                <a:solidFill>
                  <a:schemeClr val="bg1"/>
                </a:solidFill>
                <a:latin typeface="Arial" panose="020B0604020202020204" pitchFamily="34" charset="0"/>
                <a:cs typeface="Arial" panose="020B0604020202020204" pitchFamily="34" charset="0"/>
              </a:rPr>
              <a:t>COMData</a:t>
            </a:r>
            <a:r>
              <a:rPr lang="es-ES" sz="2400" dirty="0">
                <a:solidFill>
                  <a:schemeClr val="bg1"/>
                </a:solidFill>
                <a:latin typeface="Arial" panose="020B0604020202020204" pitchFamily="34" charset="0"/>
                <a:cs typeface="Arial" panose="020B0604020202020204" pitchFamily="34" charset="0"/>
              </a:rPr>
              <a:t> set (3813 datos)</a:t>
            </a:r>
          </a:p>
          <a:p>
            <a:pPr lvl="1">
              <a:spcBef>
                <a:spcPts val="600"/>
              </a:spcBef>
              <a:spcAft>
                <a:spcPts val="600"/>
              </a:spcAft>
              <a:buClr>
                <a:srgbClr val="FF0000"/>
              </a:buClr>
              <a:buFont typeface="Courier New" panose="02070309020205020404" pitchFamily="49" charset="0"/>
              <a:buChar char="o"/>
            </a:pPr>
            <a:r>
              <a:rPr lang="es-ES" sz="2200" dirty="0">
                <a:solidFill>
                  <a:schemeClr val="bg1"/>
                </a:solidFill>
                <a:latin typeface="Arial" panose="020B0604020202020204" pitchFamily="34" charset="0"/>
                <a:cs typeface="Arial" panose="020B0604020202020204" pitchFamily="34" charset="0"/>
              </a:rPr>
              <a:t>BFD-P (2776 datos)</a:t>
            </a:r>
          </a:p>
          <a:p>
            <a:pPr lvl="1">
              <a:spcBef>
                <a:spcPts val="600"/>
              </a:spcBef>
              <a:spcAft>
                <a:spcPts val="600"/>
              </a:spcAft>
              <a:buClr>
                <a:srgbClr val="FF0000"/>
              </a:buClr>
              <a:buFont typeface="Courier New" panose="02070309020205020404" pitchFamily="49" charset="0"/>
              <a:buChar char="o"/>
            </a:pPr>
            <a:r>
              <a:rPr lang="es-ES" sz="2400" dirty="0">
                <a:solidFill>
                  <a:schemeClr val="bg1"/>
                </a:solidFill>
                <a:latin typeface="Arial" panose="020B0604020202020204" pitchFamily="34" charset="0"/>
                <a:cs typeface="Arial" panose="020B0604020202020204" pitchFamily="34" charset="0"/>
              </a:rPr>
              <a:t>Leeds (307 datos)</a:t>
            </a:r>
          </a:p>
          <a:p>
            <a:pPr lvl="1">
              <a:spcBef>
                <a:spcPts val="600"/>
              </a:spcBef>
              <a:spcAft>
                <a:spcPts val="600"/>
              </a:spcAft>
              <a:buClr>
                <a:srgbClr val="FF0000"/>
              </a:buClr>
              <a:buFont typeface="Courier New" panose="02070309020205020404" pitchFamily="49" charset="0"/>
              <a:buChar char="o"/>
            </a:pPr>
            <a:r>
              <a:rPr lang="es-ES" sz="2400" dirty="0">
                <a:solidFill>
                  <a:schemeClr val="bg1"/>
                </a:solidFill>
                <a:latin typeface="Arial" panose="020B0604020202020204" pitchFamily="34" charset="0"/>
                <a:cs typeface="Arial" panose="020B0604020202020204" pitchFamily="34" charset="0"/>
              </a:rPr>
              <a:t>RIT-DuPont (312 datos)</a:t>
            </a:r>
          </a:p>
          <a:p>
            <a:pPr lvl="1">
              <a:spcBef>
                <a:spcPts val="600"/>
              </a:spcBef>
              <a:spcAft>
                <a:spcPts val="600"/>
              </a:spcAft>
              <a:buClr>
                <a:srgbClr val="FF0000"/>
              </a:buClr>
              <a:buFont typeface="Courier New" panose="02070309020205020404" pitchFamily="49" charset="0"/>
              <a:buChar char="o"/>
            </a:pPr>
            <a:r>
              <a:rPr lang="es-ES" sz="2400" dirty="0">
                <a:solidFill>
                  <a:schemeClr val="bg1"/>
                </a:solidFill>
                <a:latin typeface="Arial" panose="020B0604020202020204" pitchFamily="34" charset="0"/>
                <a:cs typeface="Arial" panose="020B0604020202020204" pitchFamily="34" charset="0"/>
              </a:rPr>
              <a:t>Witt (418 datos)</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2000 datos para entrenamiento, 1813 para validación.</a:t>
            </a:r>
          </a:p>
        </p:txBody>
      </p:sp>
      <p:sp>
        <p:nvSpPr>
          <p:cNvPr id="6" name="Marcador de número de diapositiva 5">
            <a:extLst>
              <a:ext uri="{FF2B5EF4-FFF2-40B4-BE49-F238E27FC236}">
                <a16:creationId xmlns:a16="http://schemas.microsoft.com/office/drawing/2014/main" id="{60C94460-2A78-CA17-D6EB-A95AEC5142A7}"/>
              </a:ext>
            </a:extLst>
          </p:cNvPr>
          <p:cNvSpPr>
            <a:spLocks noGrp="1"/>
          </p:cNvSpPr>
          <p:nvPr>
            <p:ph type="sldNum" sz="quarter" idx="12"/>
          </p:nvPr>
        </p:nvSpPr>
        <p:spPr/>
        <p:txBody>
          <a:bodyPr/>
          <a:lstStyle/>
          <a:p>
            <a:fld id="{C1FF6DA9-008F-8B48-92A6-B652298478BF}" type="slidenum">
              <a:rPr lang="en-US" smtClean="0"/>
              <a:pPr/>
              <a:t>5</a:t>
            </a:fld>
            <a:endParaRPr lang="en-US" dirty="0"/>
          </a:p>
        </p:txBody>
      </p:sp>
      <p:sp>
        <p:nvSpPr>
          <p:cNvPr id="4" name="Title 1">
            <a:extLst>
              <a:ext uri="{FF2B5EF4-FFF2-40B4-BE49-F238E27FC236}">
                <a16:creationId xmlns:a16="http://schemas.microsoft.com/office/drawing/2014/main" id="{CC81DBDB-B233-860E-0997-F3264C626195}"/>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Método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AA64-EFC3-DF3B-8181-2FB83F9F32B1}"/>
            </a:ext>
          </a:extLst>
        </p:cNvPr>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12EC9444-3B44-7D07-E2D4-678A1B222505}"/>
              </a:ext>
            </a:extLst>
          </p:cNvPr>
          <p:cNvSpPr>
            <a:spLocks noGrp="1"/>
          </p:cNvSpPr>
          <p:nvPr>
            <p:ph type="sldNum" sz="quarter" idx="12"/>
          </p:nvPr>
        </p:nvSpPr>
        <p:spPr/>
        <p:txBody>
          <a:bodyPr/>
          <a:lstStyle/>
          <a:p>
            <a:fld id="{C1FF6DA9-008F-8B48-92A6-B652298478BF}" type="slidenum">
              <a:rPr lang="en-US" smtClean="0"/>
              <a:pPr/>
              <a:t>6</a:t>
            </a:fld>
            <a:endParaRPr lang="en-US" dirty="0"/>
          </a:p>
        </p:txBody>
      </p:sp>
      <p:sp>
        <p:nvSpPr>
          <p:cNvPr id="4" name="Title 1">
            <a:extLst>
              <a:ext uri="{FF2B5EF4-FFF2-40B4-BE49-F238E27FC236}">
                <a16:creationId xmlns:a16="http://schemas.microsoft.com/office/drawing/2014/main" id="{0A5C4BAA-991C-49E1-5C86-4857551FF3B0}"/>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Método</a:t>
            </a:r>
          </a:p>
        </p:txBody>
      </p:sp>
      <p:graphicFrame>
        <p:nvGraphicFramePr>
          <p:cNvPr id="2" name="Tabla 1">
            <a:extLst>
              <a:ext uri="{FF2B5EF4-FFF2-40B4-BE49-F238E27FC236}">
                <a16:creationId xmlns:a16="http://schemas.microsoft.com/office/drawing/2014/main" id="{95E431BA-2115-9591-D5CD-1C43411C7760}"/>
              </a:ext>
            </a:extLst>
          </p:cNvPr>
          <p:cNvGraphicFramePr>
            <a:graphicFrameLocks noGrp="1"/>
          </p:cNvGraphicFramePr>
          <p:nvPr>
            <p:extLst>
              <p:ext uri="{D42A27DB-BD31-4B8C-83A1-F6EECF244321}">
                <p14:modId xmlns:p14="http://schemas.microsoft.com/office/powerpoint/2010/main" val="3804875011"/>
              </p:ext>
            </p:extLst>
          </p:nvPr>
        </p:nvGraphicFramePr>
        <p:xfrm>
          <a:off x="195592" y="1347091"/>
          <a:ext cx="7560000" cy="2464506"/>
        </p:xfrm>
        <a:graphic>
          <a:graphicData uri="http://schemas.openxmlformats.org/drawingml/2006/table">
            <a:tbl>
              <a:tblPr firstRow="1" bandRow="1">
                <a:tableStyleId>{46F890A9-2807-4EBB-B81D-B2AA78EC7F39}</a:tableStyleId>
              </a:tblPr>
              <a:tblGrid>
                <a:gridCol w="1080000">
                  <a:extLst>
                    <a:ext uri="{9D8B030D-6E8A-4147-A177-3AD203B41FA5}">
                      <a16:colId xmlns:a16="http://schemas.microsoft.com/office/drawing/2014/main" val="3294442707"/>
                    </a:ext>
                  </a:extLst>
                </a:gridCol>
                <a:gridCol w="1080000">
                  <a:extLst>
                    <a:ext uri="{9D8B030D-6E8A-4147-A177-3AD203B41FA5}">
                      <a16:colId xmlns:a16="http://schemas.microsoft.com/office/drawing/2014/main" val="3301578023"/>
                    </a:ext>
                  </a:extLst>
                </a:gridCol>
                <a:gridCol w="1080000">
                  <a:extLst>
                    <a:ext uri="{9D8B030D-6E8A-4147-A177-3AD203B41FA5}">
                      <a16:colId xmlns:a16="http://schemas.microsoft.com/office/drawing/2014/main" val="2221818006"/>
                    </a:ext>
                  </a:extLst>
                </a:gridCol>
                <a:gridCol w="1080000">
                  <a:extLst>
                    <a:ext uri="{9D8B030D-6E8A-4147-A177-3AD203B41FA5}">
                      <a16:colId xmlns:a16="http://schemas.microsoft.com/office/drawing/2014/main" val="619066848"/>
                    </a:ext>
                  </a:extLst>
                </a:gridCol>
                <a:gridCol w="1080000">
                  <a:extLst>
                    <a:ext uri="{9D8B030D-6E8A-4147-A177-3AD203B41FA5}">
                      <a16:colId xmlns:a16="http://schemas.microsoft.com/office/drawing/2014/main" val="3332986261"/>
                    </a:ext>
                  </a:extLst>
                </a:gridCol>
                <a:gridCol w="1080000">
                  <a:extLst>
                    <a:ext uri="{9D8B030D-6E8A-4147-A177-3AD203B41FA5}">
                      <a16:colId xmlns:a16="http://schemas.microsoft.com/office/drawing/2014/main" val="3604286681"/>
                    </a:ext>
                  </a:extLst>
                </a:gridCol>
                <a:gridCol w="1080000">
                  <a:extLst>
                    <a:ext uri="{9D8B030D-6E8A-4147-A177-3AD203B41FA5}">
                      <a16:colId xmlns:a16="http://schemas.microsoft.com/office/drawing/2014/main" val="3070648821"/>
                    </a:ext>
                  </a:extLst>
                </a:gridCol>
              </a:tblGrid>
              <a:tr h="415494">
                <a:tc>
                  <a:txBody>
                    <a:bodyPr/>
                    <a:lstStyle/>
                    <a:p>
                      <a:pPr algn="ctr" fontAlgn="b"/>
                      <a:r>
                        <a:rPr lang="es-ES" sz="2000" b="1" u="none" strike="noStrike" dirty="0">
                          <a:effectLst/>
                        </a:rPr>
                        <a:t>L*</a:t>
                      </a:r>
                      <a:r>
                        <a:rPr lang="es-ES" sz="2000" b="1" u="none" strike="noStrike" baseline="-25000" dirty="0">
                          <a:effectLst/>
                        </a:rPr>
                        <a:t>1</a:t>
                      </a:r>
                      <a:endParaRPr lang="es-ES" sz="2000" b="1" i="0" u="none" strike="noStrike" baseline="-25000"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2000" b="1" u="none" strike="noStrike">
                          <a:effectLst/>
                        </a:rPr>
                        <a:t>a*</a:t>
                      </a:r>
                      <a:r>
                        <a:rPr lang="es-ES" sz="2000" b="1" u="none" strike="noStrike" baseline="-25000">
                          <a:effectLst/>
                        </a:rPr>
                        <a:t>1</a:t>
                      </a:r>
                      <a:endParaRPr lang="es-ES" sz="2000" b="1" i="0" u="none" strike="noStrike" baseline="-2500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2000" b="1" u="none" strike="noStrike" dirty="0">
                          <a:effectLst/>
                        </a:rPr>
                        <a:t>b*</a:t>
                      </a:r>
                      <a:r>
                        <a:rPr lang="es-ES" sz="2000" b="1" u="none" strike="noStrike" baseline="-25000" dirty="0">
                          <a:effectLst/>
                        </a:rPr>
                        <a:t>1</a:t>
                      </a:r>
                      <a:endParaRPr lang="es-ES" sz="2000" b="1" i="0" u="none" strike="noStrike" baseline="-25000"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2000" b="1" u="none" strike="noStrike">
                          <a:effectLst/>
                        </a:rPr>
                        <a:t>L*</a:t>
                      </a:r>
                      <a:r>
                        <a:rPr lang="es-ES" sz="2000" b="1" u="none" strike="noStrike" baseline="-25000">
                          <a:effectLst/>
                        </a:rPr>
                        <a:t>2</a:t>
                      </a:r>
                      <a:endParaRPr lang="es-ES" sz="2000" b="1" i="0" u="none" strike="noStrike" baseline="-2500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2000" b="1" u="none" strike="noStrike">
                          <a:effectLst/>
                        </a:rPr>
                        <a:t>a*</a:t>
                      </a:r>
                      <a:r>
                        <a:rPr lang="es-ES" sz="2000" b="1" u="none" strike="noStrike" baseline="-25000">
                          <a:effectLst/>
                        </a:rPr>
                        <a:t>2</a:t>
                      </a:r>
                      <a:endParaRPr lang="es-ES" sz="2000" b="1" i="0" u="none" strike="noStrike" baseline="-2500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2000" b="1" u="none" strike="noStrike" dirty="0">
                          <a:effectLst/>
                        </a:rPr>
                        <a:t>b*</a:t>
                      </a:r>
                      <a:r>
                        <a:rPr lang="es-ES" sz="2000" b="1" u="none" strike="noStrike" baseline="-25000" dirty="0">
                          <a:effectLst/>
                        </a:rPr>
                        <a:t>2</a:t>
                      </a:r>
                      <a:endParaRPr lang="es-ES" sz="2000" b="1" i="0" u="none" strike="noStrike" baseline="-25000"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2000" b="1" u="none" strike="noStrike">
                          <a:effectLst/>
                          <a:sym typeface="Symbol" panose="05050102010706020507" pitchFamily="18" charset="2"/>
                        </a:rPr>
                        <a:t></a:t>
                      </a:r>
                      <a:r>
                        <a:rPr lang="es-ES" sz="2000" b="1" u="none" strike="noStrike">
                          <a:effectLst/>
                        </a:rPr>
                        <a:t>V</a:t>
                      </a:r>
                      <a:endParaRPr lang="es-ES" sz="2000" b="1" i="0" u="none" strike="noStrike">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60981230"/>
                  </a:ext>
                </a:extLst>
              </a:tr>
              <a:tr h="512253">
                <a:tc>
                  <a:txBody>
                    <a:bodyPr/>
                    <a:lstStyle/>
                    <a:p>
                      <a:pPr algn="ctr" fontAlgn="b"/>
                      <a:r>
                        <a:rPr lang="es-ES" sz="1800" b="0" u="none" strike="noStrike" dirty="0">
                          <a:effectLst/>
                        </a:rPr>
                        <a:t>60,26</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-34,01</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36,28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59,94</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-34,42</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33,69</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1,1635</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723546961"/>
                  </a:ext>
                </a:extLst>
              </a:tr>
              <a:tr h="512253">
                <a:tc>
                  <a:txBody>
                    <a:bodyPr/>
                    <a:lstStyle/>
                    <a:p>
                      <a:pPr algn="ctr" fontAlgn="b"/>
                      <a:r>
                        <a:rPr lang="es-ES" sz="1800" b="0" u="none" strike="noStrike" dirty="0">
                          <a:effectLst/>
                        </a:rPr>
                        <a:t>60,26</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-34,01</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36,28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60,03</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-35,09</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34,70</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0,9165</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002758431"/>
                  </a:ext>
                </a:extLst>
              </a:tr>
              <a:tr h="512253">
                <a:tc>
                  <a:txBody>
                    <a:bodyPr/>
                    <a:lstStyle/>
                    <a:p>
                      <a:pPr algn="ctr" fontAlgn="b"/>
                      <a:r>
                        <a:rPr lang="es-ES" sz="1800" b="0" u="none" strike="noStrike" dirty="0">
                          <a:effectLst/>
                        </a:rPr>
                        <a:t>59,18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-19,08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57,56</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59,36</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-20,68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54,91</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1,1461</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873739970"/>
                  </a:ext>
                </a:extLst>
              </a:tr>
              <a:tr h="512253">
                <a:tc>
                  <a:txBody>
                    <a:bodyPr/>
                    <a:lstStyle/>
                    <a:p>
                      <a:pPr algn="ctr" fontAlgn="b"/>
                      <a:r>
                        <a:rPr lang="es-ES" sz="1800" b="0" u="none" strike="noStrike" dirty="0">
                          <a:effectLst/>
                        </a:rPr>
                        <a:t>59,18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-19,08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57,56</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59,54</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-19,44</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52,92</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b"/>
                      <a:r>
                        <a:rPr lang="es-ES" sz="1800" b="0" u="none" strike="noStrike" dirty="0">
                          <a:effectLst/>
                        </a:rPr>
                        <a:t>1,1576</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867642245"/>
                  </a:ext>
                </a:extLst>
              </a:tr>
            </a:tbl>
          </a:graphicData>
        </a:graphic>
      </p:graphicFrame>
      <p:graphicFrame>
        <p:nvGraphicFramePr>
          <p:cNvPr id="7" name="Tabla 6">
            <a:extLst>
              <a:ext uri="{FF2B5EF4-FFF2-40B4-BE49-F238E27FC236}">
                <a16:creationId xmlns:a16="http://schemas.microsoft.com/office/drawing/2014/main" id="{DAD26126-9903-A0A5-847D-8B086A8D7B12}"/>
              </a:ext>
            </a:extLst>
          </p:cNvPr>
          <p:cNvGraphicFramePr>
            <a:graphicFrameLocks noGrp="1"/>
          </p:cNvGraphicFramePr>
          <p:nvPr>
            <p:extLst>
              <p:ext uri="{D42A27DB-BD31-4B8C-83A1-F6EECF244321}">
                <p14:modId xmlns:p14="http://schemas.microsoft.com/office/powerpoint/2010/main" val="3752726948"/>
              </p:ext>
            </p:extLst>
          </p:nvPr>
        </p:nvGraphicFramePr>
        <p:xfrm>
          <a:off x="7760537" y="1347091"/>
          <a:ext cx="1080000" cy="2464506"/>
        </p:xfrm>
        <a:graphic>
          <a:graphicData uri="http://schemas.openxmlformats.org/drawingml/2006/table">
            <a:tbl>
              <a:tblPr firstRow="1" bandRow="1">
                <a:tableStyleId>{46F890A9-2807-4EBB-B81D-B2AA78EC7F39}</a:tableStyleId>
              </a:tblPr>
              <a:tblGrid>
                <a:gridCol w="1080000">
                  <a:extLst>
                    <a:ext uri="{9D8B030D-6E8A-4147-A177-3AD203B41FA5}">
                      <a16:colId xmlns:a16="http://schemas.microsoft.com/office/drawing/2014/main" val="1901154006"/>
                    </a:ext>
                  </a:extLst>
                </a:gridCol>
              </a:tblGrid>
              <a:tr h="415494">
                <a:tc>
                  <a:txBody>
                    <a:bodyPr/>
                    <a:lstStyle/>
                    <a:p>
                      <a:pPr algn="ctr" fontAlgn="b"/>
                      <a:r>
                        <a:rPr lang="es-ES" sz="2000" b="1" u="none" strike="noStrike">
                          <a:effectLst/>
                          <a:sym typeface="Symbol" panose="05050102010706020507" pitchFamily="18" charset="2"/>
                        </a:rPr>
                        <a:t></a:t>
                      </a:r>
                      <a:r>
                        <a:rPr lang="es-ES" sz="2000" b="1" u="none" strike="noStrike">
                          <a:effectLst/>
                        </a:rPr>
                        <a:t>E</a:t>
                      </a:r>
                      <a:endParaRPr lang="es-ES" sz="2000" b="1" i="0" u="none" strike="noStrike">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60981230"/>
                  </a:ext>
                </a:extLst>
              </a:tr>
              <a:tr h="512253">
                <a:tc>
                  <a:txBody>
                    <a:bodyPr/>
                    <a:lstStyle/>
                    <a:p>
                      <a:pPr algn="ctr" fontAlgn="b"/>
                      <a:r>
                        <a:rPr lang="es-ES" sz="1800" b="0" u="none" strike="noStrike" dirty="0">
                          <a:effectLst/>
                        </a:rPr>
                        <a:t>2,6378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723546961"/>
                  </a:ext>
                </a:extLst>
              </a:tr>
              <a:tr h="512253">
                <a:tc>
                  <a:txBody>
                    <a:bodyPr/>
                    <a:lstStyle/>
                    <a:p>
                      <a:pPr algn="ctr" fontAlgn="b"/>
                      <a:r>
                        <a:rPr lang="es-ES" sz="1800" b="0" u="none" strike="noStrike" dirty="0">
                          <a:effectLst/>
                        </a:rPr>
                        <a:t>1,91892</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002758431"/>
                  </a:ext>
                </a:extLst>
              </a:tr>
              <a:tr h="512253">
                <a:tc>
                  <a:txBody>
                    <a:bodyPr/>
                    <a:lstStyle/>
                    <a:p>
                      <a:pPr algn="ctr" fontAlgn="b"/>
                      <a:r>
                        <a:rPr lang="es-ES" sz="1800" b="0" u="none" strike="noStrike" dirty="0">
                          <a:effectLst/>
                        </a:rPr>
                        <a:t>3,0998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873739970"/>
                  </a:ext>
                </a:extLst>
              </a:tr>
              <a:tr h="512253">
                <a:tc>
                  <a:txBody>
                    <a:bodyPr/>
                    <a:lstStyle/>
                    <a:p>
                      <a:pPr algn="ctr" fontAlgn="b"/>
                      <a:r>
                        <a:rPr lang="es-ES" sz="1800" b="0" u="none" strike="noStrike" dirty="0">
                          <a:effectLst/>
                        </a:rPr>
                        <a:t>4,6668</a:t>
                      </a:r>
                      <a:endParaRPr lang="es-ES" sz="1800" b="0" i="0" u="none" strike="noStrike" dirty="0">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867642245"/>
                  </a:ext>
                </a:extLst>
              </a:tr>
            </a:tbl>
          </a:graphicData>
        </a:graphic>
      </p:graphicFrame>
      <p:sp>
        <p:nvSpPr>
          <p:cNvPr id="5" name="Rectángulo 4">
            <a:extLst>
              <a:ext uri="{FF2B5EF4-FFF2-40B4-BE49-F238E27FC236}">
                <a16:creationId xmlns:a16="http://schemas.microsoft.com/office/drawing/2014/main" id="{C41C5438-7038-3DAF-7075-13061783E56A}"/>
              </a:ext>
            </a:extLst>
          </p:cNvPr>
          <p:cNvSpPr/>
          <p:nvPr/>
        </p:nvSpPr>
        <p:spPr>
          <a:xfrm>
            <a:off x="132834" y="2172986"/>
            <a:ext cx="7686631" cy="73782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5F1F375C-4805-4B7D-70FF-0574F999BE37}"/>
              </a:ext>
            </a:extLst>
          </p:cNvPr>
          <p:cNvSpPr/>
          <p:nvPr/>
        </p:nvSpPr>
        <p:spPr>
          <a:xfrm>
            <a:off x="6716810" y="1239016"/>
            <a:ext cx="2294356" cy="271630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ontent Placeholder 2">
            <a:extLst>
              <a:ext uri="{FF2B5EF4-FFF2-40B4-BE49-F238E27FC236}">
                <a16:creationId xmlns:a16="http://schemas.microsoft.com/office/drawing/2014/main" id="{C49177F2-1B78-376D-89C9-CF97891327A6}"/>
              </a:ext>
            </a:extLst>
          </p:cNvPr>
          <p:cNvSpPr txBox="1">
            <a:spLocks/>
          </p:cNvSpPr>
          <p:nvPr/>
        </p:nvSpPr>
        <p:spPr>
          <a:xfrm>
            <a:off x="484709" y="4007221"/>
            <a:ext cx="8215538" cy="1969770"/>
          </a:xfrm>
          <a:prstGeom prst="rect">
            <a:avLst/>
          </a:prstGeom>
        </p:spPr>
        <p:txBody>
          <a:bodyPr wrap="square">
            <a:sp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Entradas:</a:t>
            </a:r>
          </a:p>
          <a:p>
            <a:pPr lvl="1">
              <a:spcBef>
                <a:spcPts val="600"/>
              </a:spcBef>
              <a:spcAft>
                <a:spcPts val="600"/>
              </a:spcAft>
              <a:buClr>
                <a:srgbClr val="FF0000"/>
              </a:buClr>
              <a:buFont typeface="Courier New" panose="02070309020205020404" pitchFamily="49" charset="0"/>
              <a:buChar char="o"/>
            </a:pPr>
            <a:r>
              <a:rPr lang="es-ES" sz="2200" dirty="0">
                <a:solidFill>
                  <a:schemeClr val="bg1"/>
                </a:solidFill>
                <a:latin typeface="Arial" panose="020B0604020202020204" pitchFamily="34" charset="0"/>
                <a:cs typeface="Arial" panose="020B0604020202020204" pitchFamily="34" charset="0"/>
              </a:rPr>
              <a:t>Valores medios: </a:t>
            </a:r>
            <a:r>
              <a:rPr lang="es-ES" sz="2200" i="1" dirty="0">
                <a:solidFill>
                  <a:schemeClr val="bg1"/>
                </a:solidFill>
                <a:latin typeface="Arial" panose="020B0604020202020204" pitchFamily="34" charset="0"/>
                <a:cs typeface="Arial" panose="020B0604020202020204" pitchFamily="34" charset="0"/>
              </a:rPr>
              <a:t>L*</a:t>
            </a:r>
            <a:r>
              <a:rPr lang="es-ES" sz="2200" dirty="0">
                <a:solidFill>
                  <a:schemeClr val="bg1"/>
                </a:solidFill>
                <a:latin typeface="Arial" panose="020B0604020202020204" pitchFamily="34" charset="0"/>
                <a:cs typeface="Arial" panose="020B0604020202020204" pitchFamily="34" charset="0"/>
              </a:rPr>
              <a:t>, </a:t>
            </a:r>
            <a:r>
              <a:rPr lang="es-ES" sz="2200" i="1" dirty="0">
                <a:solidFill>
                  <a:schemeClr val="bg1"/>
                </a:solidFill>
                <a:latin typeface="Arial" panose="020B0604020202020204" pitchFamily="34" charset="0"/>
                <a:cs typeface="Arial" panose="020B0604020202020204" pitchFamily="34" charset="0"/>
              </a:rPr>
              <a:t>a*</a:t>
            </a:r>
            <a:r>
              <a:rPr lang="es-ES" sz="2200" dirty="0">
                <a:solidFill>
                  <a:schemeClr val="bg1"/>
                </a:solidFill>
                <a:latin typeface="Arial" panose="020B0604020202020204" pitchFamily="34" charset="0"/>
                <a:cs typeface="Arial" panose="020B0604020202020204" pitchFamily="34" charset="0"/>
              </a:rPr>
              <a:t>, </a:t>
            </a:r>
            <a:r>
              <a:rPr lang="es-ES" sz="2200" i="1" dirty="0">
                <a:solidFill>
                  <a:schemeClr val="bg1"/>
                </a:solidFill>
                <a:latin typeface="Arial" panose="020B0604020202020204" pitchFamily="34" charset="0"/>
                <a:cs typeface="Arial" panose="020B0604020202020204" pitchFamily="34" charset="0"/>
              </a:rPr>
              <a:t>b*</a:t>
            </a:r>
            <a:r>
              <a:rPr lang="es-ES" sz="2200" dirty="0">
                <a:solidFill>
                  <a:schemeClr val="bg1"/>
                </a:solidFill>
                <a:latin typeface="Arial" panose="020B0604020202020204" pitchFamily="34" charset="0"/>
                <a:cs typeface="Arial" panose="020B0604020202020204" pitchFamily="34" charset="0"/>
              </a:rPr>
              <a:t>.</a:t>
            </a:r>
          </a:p>
          <a:p>
            <a:pPr lvl="1">
              <a:spcBef>
                <a:spcPts val="600"/>
              </a:spcBef>
              <a:spcAft>
                <a:spcPts val="600"/>
              </a:spcAft>
              <a:buClr>
                <a:srgbClr val="FF0000"/>
              </a:buClr>
              <a:buFont typeface="Courier New" panose="02070309020205020404" pitchFamily="49" charset="0"/>
              <a:buChar char="o"/>
            </a:pPr>
            <a:r>
              <a:rPr lang="es-ES" sz="2200" dirty="0">
                <a:solidFill>
                  <a:schemeClr val="bg1"/>
                </a:solidFill>
                <a:latin typeface="Arial" panose="020B0604020202020204" pitchFamily="34" charset="0"/>
                <a:cs typeface="Arial" panose="020B0604020202020204" pitchFamily="34" charset="0"/>
              </a:rPr>
              <a:t>Diferencias al cuadrado: ∆</a:t>
            </a:r>
            <a:r>
              <a:rPr lang="es-ES" sz="2200" i="1" dirty="0">
                <a:solidFill>
                  <a:schemeClr val="bg1"/>
                </a:solidFill>
                <a:latin typeface="Arial" panose="020B0604020202020204" pitchFamily="34" charset="0"/>
                <a:cs typeface="Arial" panose="020B0604020202020204" pitchFamily="34" charset="0"/>
              </a:rPr>
              <a:t>L*²</a:t>
            </a:r>
            <a:r>
              <a:rPr lang="es-ES" sz="2200" dirty="0">
                <a:solidFill>
                  <a:schemeClr val="bg1"/>
                </a:solidFill>
                <a:latin typeface="Arial" panose="020B0604020202020204" pitchFamily="34" charset="0"/>
                <a:cs typeface="Arial" panose="020B0604020202020204" pitchFamily="34" charset="0"/>
              </a:rPr>
              <a:t>, ∆</a:t>
            </a:r>
            <a:r>
              <a:rPr lang="es-ES" sz="2200" i="1" dirty="0">
                <a:solidFill>
                  <a:schemeClr val="bg1"/>
                </a:solidFill>
                <a:latin typeface="Arial" panose="020B0604020202020204" pitchFamily="34" charset="0"/>
                <a:cs typeface="Arial" panose="020B0604020202020204" pitchFamily="34" charset="0"/>
              </a:rPr>
              <a:t>a*²</a:t>
            </a:r>
            <a:r>
              <a:rPr lang="es-ES" sz="2200" dirty="0">
                <a:solidFill>
                  <a:schemeClr val="bg1"/>
                </a:solidFill>
                <a:latin typeface="Arial" panose="020B0604020202020204" pitchFamily="34" charset="0"/>
                <a:cs typeface="Arial" panose="020B0604020202020204" pitchFamily="34" charset="0"/>
              </a:rPr>
              <a:t>, ∆</a:t>
            </a:r>
            <a:r>
              <a:rPr lang="es-ES" sz="2200" i="1" dirty="0">
                <a:solidFill>
                  <a:schemeClr val="bg1"/>
                </a:solidFill>
                <a:latin typeface="Arial" panose="020B0604020202020204" pitchFamily="34" charset="0"/>
                <a:cs typeface="Arial" panose="020B0604020202020204" pitchFamily="34" charset="0"/>
              </a:rPr>
              <a:t>b*²</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Salida: ∆E² como estimación de ∆V².</a:t>
            </a:r>
          </a:p>
        </p:txBody>
      </p:sp>
    </p:spTree>
    <p:extLst>
      <p:ext uri="{BB962C8B-B14F-4D97-AF65-F5344CB8AC3E}">
        <p14:creationId xmlns:p14="http://schemas.microsoft.com/office/powerpoint/2010/main" val="213577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710" y="1178858"/>
            <a:ext cx="7055380" cy="523220"/>
          </a:xfrm>
          <a:prstGeom prst="rect">
            <a:avLst/>
          </a:prstGeom>
        </p:spPr>
        <p:txBody>
          <a:bodyPr wrap="square">
            <a:spAutoFit/>
          </a:bodyPr>
          <a:lstStyle/>
          <a:p>
            <a:r>
              <a:rPr sz="2800" dirty="0" err="1">
                <a:solidFill>
                  <a:schemeClr val="bg1"/>
                </a:solidFill>
                <a:latin typeface="Arial" panose="020B0604020202020204" pitchFamily="34" charset="0"/>
                <a:cs typeface="Arial" panose="020B0604020202020204" pitchFamily="34" charset="0"/>
              </a:rPr>
              <a:t>Selección</a:t>
            </a:r>
            <a:r>
              <a:rPr sz="2800" dirty="0">
                <a:solidFill>
                  <a:schemeClr val="bg1"/>
                </a:solidFill>
                <a:latin typeface="Arial" panose="020B0604020202020204" pitchFamily="34" charset="0"/>
                <a:cs typeface="Arial" panose="020B0604020202020204" pitchFamily="34" charset="0"/>
              </a:rPr>
              <a:t> de </a:t>
            </a:r>
            <a:r>
              <a:rPr sz="2800" dirty="0" err="1">
                <a:solidFill>
                  <a:schemeClr val="bg1"/>
                </a:solidFill>
                <a:latin typeface="Arial" panose="020B0604020202020204" pitchFamily="34" charset="0"/>
                <a:cs typeface="Arial" panose="020B0604020202020204" pitchFamily="34" charset="0"/>
              </a:rPr>
              <a:t>reglas</a:t>
            </a:r>
            <a:r>
              <a:rPr sz="2800" dirty="0">
                <a:solidFill>
                  <a:schemeClr val="bg1"/>
                </a:solidFill>
                <a:latin typeface="Arial" panose="020B0604020202020204" pitchFamily="34" charset="0"/>
                <a:cs typeface="Arial" panose="020B0604020202020204" pitchFamily="34" charset="0"/>
              </a:rPr>
              <a:t> </a:t>
            </a:r>
            <a:r>
              <a:rPr sz="2800" dirty="0" err="1">
                <a:solidFill>
                  <a:schemeClr val="bg1"/>
                </a:solidFill>
                <a:latin typeface="Arial" panose="020B0604020202020204" pitchFamily="34" charset="0"/>
                <a:cs typeface="Arial" panose="020B0604020202020204" pitchFamily="34" charset="0"/>
              </a:rPr>
              <a:t>óptimas</a:t>
            </a:r>
            <a:endParaRPr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484710" y="1783972"/>
            <a:ext cx="7992540" cy="1328569"/>
          </a:xfrm>
          <a:prstGeom prst="rect">
            <a:avLst/>
          </a:prstGeom>
        </p:spPr>
        <p:txBody>
          <a:bodyPr wrap="square">
            <a:spAutoFit/>
          </a:bodyPr>
          <a:lstStyle/>
          <a:p>
            <a:pPr>
              <a:buClr>
                <a:srgbClr val="FF0000"/>
              </a:buClr>
            </a:pPr>
            <a:r>
              <a:rPr lang="es-ES" sz="2400" dirty="0">
                <a:solidFill>
                  <a:schemeClr val="bg1"/>
                </a:solidFill>
                <a:latin typeface="Arial" panose="020B0604020202020204" pitchFamily="34" charset="0"/>
                <a:cs typeface="Arial" panose="020B0604020202020204" pitchFamily="34" charset="0"/>
              </a:rPr>
              <a:t>Número de reglas: 5 reglas (</a:t>
            </a:r>
            <a:r>
              <a:rPr sz="2400" dirty="0">
                <a:solidFill>
                  <a:schemeClr val="bg1"/>
                </a:solidFill>
                <a:latin typeface="Arial" panose="020B0604020202020204" pitchFamily="34" charset="0"/>
                <a:cs typeface="Arial" panose="020B0604020202020204" pitchFamily="34" charset="0"/>
              </a:rPr>
              <a:t>error para </a:t>
            </a:r>
            <a:r>
              <a:rPr sz="2400" dirty="0" err="1">
                <a:solidFill>
                  <a:schemeClr val="bg1"/>
                </a:solidFill>
                <a:latin typeface="Arial" panose="020B0604020202020204" pitchFamily="34" charset="0"/>
                <a:cs typeface="Arial" panose="020B0604020202020204" pitchFamily="34" charset="0"/>
              </a:rPr>
              <a:t>distinto</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número</a:t>
            </a:r>
            <a:r>
              <a:rPr sz="2400" dirty="0">
                <a:solidFill>
                  <a:schemeClr val="bg1"/>
                </a:solidFill>
                <a:latin typeface="Arial" panose="020B0604020202020204" pitchFamily="34" charset="0"/>
                <a:cs typeface="Arial" panose="020B0604020202020204" pitchFamily="34" charset="0"/>
              </a:rPr>
              <a:t> de </a:t>
            </a:r>
            <a:r>
              <a:rPr sz="2400" dirty="0" err="1">
                <a:solidFill>
                  <a:schemeClr val="bg1"/>
                </a:solidFill>
                <a:latin typeface="Arial" panose="020B0604020202020204" pitchFamily="34" charset="0"/>
                <a:cs typeface="Arial" panose="020B0604020202020204" pitchFamily="34" charset="0"/>
              </a:rPr>
              <a:t>reglas</a:t>
            </a:r>
            <a:r>
              <a:rPr lang="es-ES" sz="2400" dirty="0">
                <a:solidFill>
                  <a:schemeClr val="bg1"/>
                </a:solidFill>
                <a:latin typeface="Arial" panose="020B0604020202020204" pitchFamily="34" charset="0"/>
                <a:cs typeface="Arial" panose="020B0604020202020204" pitchFamily="34" charset="0"/>
              </a:rPr>
              <a:t>).</a:t>
            </a:r>
            <a:endParaRPr sz="2400" dirty="0">
              <a:solidFill>
                <a:schemeClr val="bg1"/>
              </a:solidFill>
              <a:latin typeface="Arial" panose="020B0604020202020204" pitchFamily="34" charset="0"/>
              <a:cs typeface="Arial" panose="020B0604020202020204" pitchFamily="34" charset="0"/>
            </a:endParaRPr>
          </a:p>
          <a:p>
            <a:pPr>
              <a:buClr>
                <a:srgbClr val="FF0000"/>
              </a:buClr>
            </a:pPr>
            <a:r>
              <a:rPr sz="2400" dirty="0">
                <a:solidFill>
                  <a:schemeClr val="bg1"/>
                </a:solidFill>
                <a:latin typeface="Arial" panose="020B0604020202020204" pitchFamily="34" charset="0"/>
                <a:cs typeface="Arial" panose="020B0604020202020204" pitchFamily="34" charset="0"/>
              </a:rPr>
              <a:t>Se </a:t>
            </a:r>
            <a:r>
              <a:rPr sz="2400" dirty="0" err="1">
                <a:solidFill>
                  <a:schemeClr val="bg1"/>
                </a:solidFill>
                <a:latin typeface="Arial" panose="020B0604020202020204" pitchFamily="34" charset="0"/>
                <a:cs typeface="Arial" panose="020B0604020202020204" pitchFamily="34" charset="0"/>
              </a:rPr>
              <a:t>entrenaron</a:t>
            </a:r>
            <a:r>
              <a:rPr sz="2400" dirty="0">
                <a:solidFill>
                  <a:schemeClr val="bg1"/>
                </a:solidFill>
                <a:latin typeface="Arial" panose="020B0604020202020204" pitchFamily="34" charset="0"/>
                <a:cs typeface="Arial" panose="020B0604020202020204" pitchFamily="34" charset="0"/>
              </a:rPr>
              <a:t> 1000 </a:t>
            </a:r>
            <a:r>
              <a:rPr sz="2400" dirty="0" err="1">
                <a:solidFill>
                  <a:schemeClr val="bg1"/>
                </a:solidFill>
                <a:latin typeface="Arial" panose="020B0604020202020204" pitchFamily="34" charset="0"/>
                <a:cs typeface="Arial" panose="020B0604020202020204" pitchFamily="34" charset="0"/>
              </a:rPr>
              <a:t>modelos</a:t>
            </a:r>
            <a:r>
              <a:rPr sz="2400" dirty="0">
                <a:solidFill>
                  <a:schemeClr val="bg1"/>
                </a:solidFill>
                <a:latin typeface="Arial" panose="020B0604020202020204" pitchFamily="34" charset="0"/>
                <a:cs typeface="Arial" panose="020B0604020202020204" pitchFamily="34" charset="0"/>
              </a:rPr>
              <a:t> y se </a:t>
            </a:r>
            <a:r>
              <a:rPr sz="2400" dirty="0" err="1">
                <a:solidFill>
                  <a:schemeClr val="bg1"/>
                </a:solidFill>
                <a:latin typeface="Arial" panose="020B0604020202020204" pitchFamily="34" charset="0"/>
                <a:cs typeface="Arial" panose="020B0604020202020204" pitchFamily="34" charset="0"/>
              </a:rPr>
              <a:t>eligió</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el</a:t>
            </a:r>
            <a:r>
              <a:rPr sz="2400" dirty="0">
                <a:solidFill>
                  <a:schemeClr val="bg1"/>
                </a:solidFill>
                <a:latin typeface="Arial" panose="020B0604020202020204" pitchFamily="34" charset="0"/>
                <a:cs typeface="Arial" panose="020B0604020202020204" pitchFamily="34" charset="0"/>
              </a:rPr>
              <a:t> </a:t>
            </a:r>
            <a:r>
              <a:rPr sz="2400" dirty="0" err="1">
                <a:solidFill>
                  <a:schemeClr val="bg1"/>
                </a:solidFill>
                <a:latin typeface="Arial" panose="020B0604020202020204" pitchFamily="34" charset="0"/>
                <a:cs typeface="Arial" panose="020B0604020202020204" pitchFamily="34" charset="0"/>
              </a:rPr>
              <a:t>mejor</a:t>
            </a:r>
            <a:r>
              <a:rPr sz="2400" dirty="0">
                <a:solidFill>
                  <a:schemeClr val="bg1"/>
                </a:solidFill>
                <a:latin typeface="Arial" panose="020B0604020202020204" pitchFamily="34" charset="0"/>
                <a:cs typeface="Arial" panose="020B0604020202020204" pitchFamily="34" charset="0"/>
              </a:rPr>
              <a:t>.</a:t>
            </a:r>
          </a:p>
        </p:txBody>
      </p:sp>
      <p:sp>
        <p:nvSpPr>
          <p:cNvPr id="4" name="Title 1">
            <a:extLst>
              <a:ext uri="{FF2B5EF4-FFF2-40B4-BE49-F238E27FC236}">
                <a16:creationId xmlns:a16="http://schemas.microsoft.com/office/drawing/2014/main" id="{55B9B23A-6535-CCE9-E1B5-C5B9EC860CF8}"/>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p>
        </p:txBody>
      </p:sp>
      <p:sp>
        <p:nvSpPr>
          <p:cNvPr id="5" name="Marcador de número de diapositiva 4">
            <a:extLst>
              <a:ext uri="{FF2B5EF4-FFF2-40B4-BE49-F238E27FC236}">
                <a16:creationId xmlns:a16="http://schemas.microsoft.com/office/drawing/2014/main" id="{800FDF7B-B917-1978-1273-09082F9637F2}"/>
              </a:ext>
            </a:extLst>
          </p:cNvPr>
          <p:cNvSpPr>
            <a:spLocks noGrp="1"/>
          </p:cNvSpPr>
          <p:nvPr>
            <p:ph type="sldNum" sz="quarter" idx="12"/>
          </p:nvPr>
        </p:nvSpPr>
        <p:spPr/>
        <p:txBody>
          <a:bodyPr/>
          <a:lstStyle/>
          <a:p>
            <a:fld id="{C1FF6DA9-008F-8B48-92A6-B652298478BF}" type="slidenum">
              <a:rPr lang="en-US" smtClean="0"/>
              <a:pPr/>
              <a:t>7</a:t>
            </a:fld>
            <a:endParaRPr lang="en-US" dirty="0"/>
          </a:p>
        </p:txBody>
      </p:sp>
      <p:pic>
        <p:nvPicPr>
          <p:cNvPr id="9" name="Imagen 8" descr="Gráfico, Gráfico de dispersión&#10;&#10;El contenido generado por IA puede ser incorrecto.">
            <a:extLst>
              <a:ext uri="{FF2B5EF4-FFF2-40B4-BE49-F238E27FC236}">
                <a16:creationId xmlns:a16="http://schemas.microsoft.com/office/drawing/2014/main" id="{9938E5A0-6632-446E-7374-142996D234F6}"/>
              </a:ext>
            </a:extLst>
          </p:cNvPr>
          <p:cNvPicPr>
            <a:picLocks noChangeAspect="1"/>
          </p:cNvPicPr>
          <p:nvPr/>
        </p:nvPicPr>
        <p:blipFill>
          <a:blip r:embed="rId3"/>
          <a:srcRect l="9044" t="4678" r="8188" b="3416"/>
          <a:stretch>
            <a:fillRect/>
          </a:stretch>
        </p:blipFill>
        <p:spPr>
          <a:xfrm>
            <a:off x="1653988" y="3194435"/>
            <a:ext cx="5836023" cy="35186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70C3F5F-7FA3-E134-726D-97FDF4F052E4}"/>
              </a:ext>
            </a:extLst>
          </p:cNvPr>
          <p:cNvSpPr>
            <a:spLocks noGrp="1"/>
          </p:cNvSpPr>
          <p:nvPr>
            <p:ph type="sldNum" sz="quarter" idx="12"/>
          </p:nvPr>
        </p:nvSpPr>
        <p:spPr/>
        <p:txBody>
          <a:bodyPr/>
          <a:lstStyle/>
          <a:p>
            <a:fld id="{C1FF6DA9-008F-8B48-92A6-B652298478BF}" type="slidenum">
              <a:rPr lang="en-US" smtClean="0"/>
              <a:pPr/>
              <a:t>8</a:t>
            </a:fld>
            <a:endParaRPr lang="en-US" dirty="0"/>
          </a:p>
        </p:txBody>
      </p:sp>
      <p:sp>
        <p:nvSpPr>
          <p:cNvPr id="6" name="Title 1">
            <a:extLst>
              <a:ext uri="{FF2B5EF4-FFF2-40B4-BE49-F238E27FC236}">
                <a16:creationId xmlns:a16="http://schemas.microsoft.com/office/drawing/2014/main" id="{9275F7A4-F11E-7BA0-8FC3-01BC44B68957}"/>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p>
        </p:txBody>
      </p:sp>
      <p:sp>
        <p:nvSpPr>
          <p:cNvPr id="7" name="Title 1">
            <a:extLst>
              <a:ext uri="{FF2B5EF4-FFF2-40B4-BE49-F238E27FC236}">
                <a16:creationId xmlns:a16="http://schemas.microsoft.com/office/drawing/2014/main" id="{47469812-4B75-B62E-79E8-F0527DB5AC71}"/>
              </a:ext>
            </a:extLst>
          </p:cNvPr>
          <p:cNvSpPr txBox="1">
            <a:spLocks/>
          </p:cNvSpPr>
          <p:nvPr/>
        </p:nvSpPr>
        <p:spPr>
          <a:xfrm>
            <a:off x="484710" y="1178858"/>
            <a:ext cx="7055380" cy="523220"/>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bg1"/>
                </a:solidFill>
                <a:latin typeface="Arial" panose="020B0604020202020204" pitchFamily="34" charset="0"/>
                <a:cs typeface="Arial" panose="020B0604020202020204" pitchFamily="34" charset="0"/>
              </a:rPr>
              <a:t>Interpretación de reglas</a:t>
            </a:r>
          </a:p>
        </p:txBody>
      </p:sp>
      <p:pic>
        <p:nvPicPr>
          <p:cNvPr id="8" name="Imagen 7" descr="Diagrama&#10;&#10;El contenido generado por IA puede ser incorrecto.">
            <a:extLst>
              <a:ext uri="{FF2B5EF4-FFF2-40B4-BE49-F238E27FC236}">
                <a16:creationId xmlns:a16="http://schemas.microsoft.com/office/drawing/2014/main" id="{7520F650-D477-D665-099E-4CA9DAE93B11}"/>
              </a:ext>
            </a:extLst>
          </p:cNvPr>
          <p:cNvPicPr>
            <a:picLocks noChangeAspect="1"/>
          </p:cNvPicPr>
          <p:nvPr/>
        </p:nvPicPr>
        <p:blipFill>
          <a:blip r:embed="rId3"/>
          <a:srcRect l="10139" t="3427" r="8270" b="4418"/>
          <a:stretch>
            <a:fillRect/>
          </a:stretch>
        </p:blipFill>
        <p:spPr>
          <a:xfrm>
            <a:off x="451878" y="1702078"/>
            <a:ext cx="8240244" cy="50550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3BBC-BED0-609E-776E-435D853A9B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FB421-D632-3DEB-41ED-0B05633AFA14}"/>
              </a:ext>
            </a:extLst>
          </p:cNvPr>
          <p:cNvSpPr>
            <a:spLocks noGrp="1"/>
          </p:cNvSpPr>
          <p:nvPr>
            <p:ph idx="4294967295"/>
          </p:nvPr>
        </p:nvSpPr>
        <p:spPr>
          <a:xfrm>
            <a:off x="484710" y="1979741"/>
            <a:ext cx="8441576" cy="4401205"/>
          </a:xfrm>
          <a:prstGeom prst="rect">
            <a:avLst/>
          </a:prstGeom>
        </p:spPr>
        <p:txBody>
          <a:bodyPr wrap="square">
            <a:spAutoFit/>
          </a:bodyPr>
          <a:lstStyle/>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Antecedente regla 1: </a:t>
            </a:r>
            <a:r>
              <a:rPr lang="es-ES" sz="2400" i="1" dirty="0">
                <a:solidFill>
                  <a:schemeClr val="bg1"/>
                </a:solidFill>
                <a:latin typeface="Arial" panose="020B0604020202020204" pitchFamily="34" charset="0"/>
                <a:cs typeface="Arial" panose="020B0604020202020204" pitchFamily="34" charset="0"/>
              </a:rPr>
              <a:t>L*</a:t>
            </a:r>
            <a:r>
              <a:rPr lang="es-ES" sz="2400" dirty="0">
                <a:solidFill>
                  <a:schemeClr val="bg1"/>
                </a:solidFill>
                <a:latin typeface="Arial" panose="020B0604020202020204" pitchFamily="34" charset="0"/>
                <a:cs typeface="Arial" panose="020B0604020202020204" pitchFamily="34" charset="0"/>
              </a:rPr>
              <a:t> es medio, </a:t>
            </a:r>
            <a:r>
              <a:rPr lang="es-ES" sz="2400" i="1" dirty="0">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 es ligeramente negativo, </a:t>
            </a:r>
            <a:r>
              <a:rPr lang="es-ES" sz="2400" i="1" dirty="0">
                <a:solidFill>
                  <a:schemeClr val="bg1"/>
                </a:solidFill>
                <a:latin typeface="Arial" panose="020B0604020202020204" pitchFamily="34" charset="0"/>
                <a:cs typeface="Arial" panose="020B0604020202020204" pitchFamily="34" charset="0"/>
              </a:rPr>
              <a:t>b*</a:t>
            </a:r>
            <a:r>
              <a:rPr lang="es-ES" sz="2400" dirty="0">
                <a:solidFill>
                  <a:schemeClr val="bg1"/>
                </a:solidFill>
                <a:latin typeface="Arial" panose="020B0604020202020204" pitchFamily="34" charset="0"/>
                <a:cs typeface="Arial" panose="020B0604020202020204" pitchFamily="34" charset="0"/>
              </a:rPr>
              <a:t> es ligeramente negativo y </a:t>
            </a:r>
            <a:r>
              <a:rPr lang="es-ES" sz="2400" dirty="0" err="1">
                <a:solidFill>
                  <a:schemeClr val="bg1"/>
                </a:solidFill>
                <a:latin typeface="Arial" panose="020B0604020202020204" pitchFamily="34" charset="0"/>
                <a:cs typeface="Arial" panose="020B0604020202020204" pitchFamily="34" charset="0"/>
              </a:rPr>
              <a:t>Δ</a:t>
            </a:r>
            <a:r>
              <a:rPr lang="es-ES" sz="2400" i="1" dirty="0" err="1">
                <a:solidFill>
                  <a:schemeClr val="bg1"/>
                </a:solidFill>
                <a:latin typeface="Arial" panose="020B0604020202020204" pitchFamily="34" charset="0"/>
                <a:cs typeface="Arial" panose="020B0604020202020204" pitchFamily="34" charset="0"/>
              </a:rPr>
              <a:t>b</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no es alto.</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Antecedente regla 2: </a:t>
            </a:r>
            <a:r>
              <a:rPr lang="es-ES" sz="2400" i="1" dirty="0">
                <a:solidFill>
                  <a:schemeClr val="bg1"/>
                </a:solidFill>
                <a:latin typeface="Arial" panose="020B0604020202020204" pitchFamily="34" charset="0"/>
                <a:cs typeface="Arial" panose="020B0604020202020204" pitchFamily="34" charset="0"/>
              </a:rPr>
              <a:t>L*</a:t>
            </a:r>
            <a:r>
              <a:rPr lang="es-ES" sz="2400" dirty="0">
                <a:solidFill>
                  <a:schemeClr val="bg1"/>
                </a:solidFill>
                <a:latin typeface="Arial" panose="020B0604020202020204" pitchFamily="34" charset="0"/>
                <a:cs typeface="Arial" panose="020B0604020202020204" pitchFamily="34" charset="0"/>
              </a:rPr>
              <a:t> es medio, </a:t>
            </a:r>
            <a:r>
              <a:rPr lang="es-ES" sz="2400" i="1" dirty="0">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 es positivo, </a:t>
            </a:r>
            <a:r>
              <a:rPr lang="es-ES" sz="2400" i="1" dirty="0">
                <a:solidFill>
                  <a:schemeClr val="bg1"/>
                </a:solidFill>
                <a:latin typeface="Arial" panose="020B0604020202020204" pitchFamily="34" charset="0"/>
                <a:cs typeface="Arial" panose="020B0604020202020204" pitchFamily="34" charset="0"/>
              </a:rPr>
              <a:t>b*</a:t>
            </a:r>
            <a:r>
              <a:rPr lang="es-ES" sz="2400" dirty="0">
                <a:solidFill>
                  <a:schemeClr val="bg1"/>
                </a:solidFill>
                <a:latin typeface="Arial" panose="020B0604020202020204" pitchFamily="34" charset="0"/>
                <a:cs typeface="Arial" panose="020B0604020202020204" pitchFamily="34" charset="0"/>
              </a:rPr>
              <a:t> negativo, Δ</a:t>
            </a:r>
            <a:r>
              <a:rPr lang="es-ES" sz="2400" i="1" dirty="0">
                <a:solidFill>
                  <a:schemeClr val="bg1"/>
                </a:solidFill>
                <a:latin typeface="Arial" panose="020B0604020202020204" pitchFamily="34" charset="0"/>
                <a:cs typeface="Arial" panose="020B0604020202020204" pitchFamily="34" charset="0"/>
              </a:rPr>
              <a:t>L</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no es alto y </a:t>
            </a:r>
            <a:r>
              <a:rPr lang="es-ES" sz="2400" dirty="0" err="1">
                <a:solidFill>
                  <a:schemeClr val="bg1"/>
                </a:solidFill>
                <a:latin typeface="Arial" panose="020B0604020202020204" pitchFamily="34" charset="0"/>
                <a:cs typeface="Arial" panose="020B0604020202020204" pitchFamily="34" charset="0"/>
              </a:rPr>
              <a:t>Δ</a:t>
            </a:r>
            <a:r>
              <a:rPr lang="es-ES" sz="2400" i="1" dirty="0" err="1">
                <a:solidFill>
                  <a:schemeClr val="bg1"/>
                </a:solidFill>
                <a:latin typeface="Arial" panose="020B0604020202020204" pitchFamily="34" charset="0"/>
                <a:cs typeface="Arial" panose="020B0604020202020204" pitchFamily="34" charset="0"/>
              </a:rPr>
              <a:t>b</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no es alto.</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Antecedente regla 3: </a:t>
            </a:r>
            <a:r>
              <a:rPr lang="es-ES" sz="2400" i="1" dirty="0">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 es negativo, </a:t>
            </a:r>
            <a:r>
              <a:rPr lang="es-ES" sz="2400" i="1" dirty="0">
                <a:solidFill>
                  <a:schemeClr val="bg1"/>
                </a:solidFill>
                <a:latin typeface="Arial" panose="020B0604020202020204" pitchFamily="34" charset="0"/>
                <a:cs typeface="Arial" panose="020B0604020202020204" pitchFamily="34" charset="0"/>
              </a:rPr>
              <a:t>b</a:t>
            </a:r>
            <a:r>
              <a:rPr lang="es-ES" sz="2400" dirty="0">
                <a:solidFill>
                  <a:schemeClr val="bg1"/>
                </a:solidFill>
                <a:latin typeface="Arial" panose="020B0604020202020204" pitchFamily="34" charset="0"/>
                <a:cs typeface="Arial" panose="020B0604020202020204" pitchFamily="34" charset="0"/>
              </a:rPr>
              <a:t>* no muy positivo, Δ</a:t>
            </a:r>
            <a:r>
              <a:rPr lang="es-ES" sz="2400" i="1" dirty="0">
                <a:solidFill>
                  <a:schemeClr val="bg1"/>
                </a:solidFill>
                <a:latin typeface="Arial" panose="020B0604020202020204" pitchFamily="34" charset="0"/>
                <a:cs typeface="Arial" panose="020B0604020202020204" pitchFamily="34" charset="0"/>
              </a:rPr>
              <a:t>L</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bajo, </a:t>
            </a:r>
            <a:r>
              <a:rPr lang="es-ES" sz="2400" dirty="0" err="1">
                <a:solidFill>
                  <a:schemeClr val="bg1"/>
                </a:solidFill>
                <a:latin typeface="Arial" panose="020B0604020202020204" pitchFamily="34" charset="0"/>
                <a:cs typeface="Arial" panose="020B0604020202020204" pitchFamily="34" charset="0"/>
              </a:rPr>
              <a:t>Δ</a:t>
            </a:r>
            <a:r>
              <a:rPr lang="es-ES" sz="2400" i="1" dirty="0" err="1">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no es alto y </a:t>
            </a:r>
            <a:r>
              <a:rPr lang="es-ES" sz="2400" dirty="0" err="1">
                <a:solidFill>
                  <a:schemeClr val="bg1"/>
                </a:solidFill>
                <a:latin typeface="Arial" panose="020B0604020202020204" pitchFamily="34" charset="0"/>
                <a:cs typeface="Arial" panose="020B0604020202020204" pitchFamily="34" charset="0"/>
              </a:rPr>
              <a:t>Δ</a:t>
            </a:r>
            <a:r>
              <a:rPr lang="es-ES" sz="2400" i="1" dirty="0" err="1">
                <a:solidFill>
                  <a:schemeClr val="bg1"/>
                </a:solidFill>
                <a:latin typeface="Arial" panose="020B0604020202020204" pitchFamily="34" charset="0"/>
                <a:cs typeface="Arial" panose="020B0604020202020204" pitchFamily="34" charset="0"/>
              </a:rPr>
              <a:t>b</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es bajo.</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Antecedente regla 4: </a:t>
            </a:r>
            <a:r>
              <a:rPr lang="es-ES" sz="2400" i="1" dirty="0">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 es no ligeramente negativo, Δ</a:t>
            </a:r>
            <a:r>
              <a:rPr lang="es-ES" sz="2400" i="1" dirty="0">
                <a:solidFill>
                  <a:schemeClr val="bg1"/>
                </a:solidFill>
                <a:latin typeface="Arial" panose="020B0604020202020204" pitchFamily="34" charset="0"/>
                <a:cs typeface="Arial" panose="020B0604020202020204" pitchFamily="34" charset="0"/>
              </a:rPr>
              <a:t>L</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no es muy alto, </a:t>
            </a:r>
            <a:r>
              <a:rPr lang="es-ES" sz="2400" dirty="0" err="1">
                <a:solidFill>
                  <a:schemeClr val="bg1"/>
                </a:solidFill>
                <a:latin typeface="Arial" panose="020B0604020202020204" pitchFamily="34" charset="0"/>
                <a:cs typeface="Arial" panose="020B0604020202020204" pitchFamily="34" charset="0"/>
              </a:rPr>
              <a:t>Δ</a:t>
            </a:r>
            <a:r>
              <a:rPr lang="es-ES" sz="2400" i="1" dirty="0" err="1">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es bajo y </a:t>
            </a:r>
            <a:r>
              <a:rPr lang="es-ES" sz="2400" dirty="0" err="1">
                <a:solidFill>
                  <a:schemeClr val="bg1"/>
                </a:solidFill>
                <a:latin typeface="Arial" panose="020B0604020202020204" pitchFamily="34" charset="0"/>
                <a:cs typeface="Arial" panose="020B0604020202020204" pitchFamily="34" charset="0"/>
              </a:rPr>
              <a:t>Δ</a:t>
            </a:r>
            <a:r>
              <a:rPr lang="es-ES" sz="2400" i="1" dirty="0" err="1">
                <a:solidFill>
                  <a:schemeClr val="bg1"/>
                </a:solidFill>
                <a:latin typeface="Arial" panose="020B0604020202020204" pitchFamily="34" charset="0"/>
                <a:cs typeface="Arial" panose="020B0604020202020204" pitchFamily="34" charset="0"/>
              </a:rPr>
              <a:t>b</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es bajo.</a:t>
            </a:r>
          </a:p>
          <a:p>
            <a:pPr>
              <a:spcBef>
                <a:spcPts val="600"/>
              </a:spcBef>
              <a:spcAft>
                <a:spcPts val="600"/>
              </a:spcAft>
              <a:buClr>
                <a:srgbClr val="FF0000"/>
              </a:buClr>
            </a:pPr>
            <a:r>
              <a:rPr lang="es-ES" sz="2400" dirty="0">
                <a:solidFill>
                  <a:schemeClr val="bg1"/>
                </a:solidFill>
                <a:latin typeface="Arial" panose="020B0604020202020204" pitchFamily="34" charset="0"/>
                <a:cs typeface="Arial" panose="020B0604020202020204" pitchFamily="34" charset="0"/>
              </a:rPr>
              <a:t>Antecedente regla 5: </a:t>
            </a:r>
            <a:r>
              <a:rPr lang="es-ES" sz="2400" i="1" dirty="0">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 es no ligeramente negativo, Δ</a:t>
            </a:r>
            <a:r>
              <a:rPr lang="es-ES" sz="2400" i="1" dirty="0">
                <a:solidFill>
                  <a:schemeClr val="bg1"/>
                </a:solidFill>
                <a:latin typeface="Arial" panose="020B0604020202020204" pitchFamily="34" charset="0"/>
                <a:cs typeface="Arial" panose="020B0604020202020204" pitchFamily="34" charset="0"/>
              </a:rPr>
              <a:t>L</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es muy bajo y </a:t>
            </a:r>
            <a:r>
              <a:rPr lang="es-ES" sz="2400" dirty="0" err="1">
                <a:solidFill>
                  <a:schemeClr val="bg1"/>
                </a:solidFill>
                <a:latin typeface="Arial" panose="020B0604020202020204" pitchFamily="34" charset="0"/>
                <a:cs typeface="Arial" panose="020B0604020202020204" pitchFamily="34" charset="0"/>
              </a:rPr>
              <a:t>Δ</a:t>
            </a:r>
            <a:r>
              <a:rPr lang="es-ES" sz="2400" i="1" dirty="0" err="1">
                <a:solidFill>
                  <a:schemeClr val="bg1"/>
                </a:solidFill>
                <a:latin typeface="Arial" panose="020B0604020202020204" pitchFamily="34" charset="0"/>
                <a:cs typeface="Arial" panose="020B0604020202020204" pitchFamily="34" charset="0"/>
              </a:rPr>
              <a:t>a</a:t>
            </a:r>
            <a:r>
              <a:rPr lang="es-ES" sz="2400" dirty="0">
                <a:solidFill>
                  <a:schemeClr val="bg1"/>
                </a:solidFill>
                <a:latin typeface="Arial" panose="020B0604020202020204" pitchFamily="34" charset="0"/>
                <a:cs typeface="Arial" panose="020B0604020202020204" pitchFamily="34" charset="0"/>
              </a:rPr>
              <a:t>*</a:t>
            </a:r>
            <a:r>
              <a:rPr lang="es-ES" sz="2400" baseline="30000" dirty="0">
                <a:solidFill>
                  <a:schemeClr val="bg1"/>
                </a:solidFill>
                <a:latin typeface="Arial" panose="020B0604020202020204" pitchFamily="34" charset="0"/>
                <a:cs typeface="Arial" panose="020B0604020202020204" pitchFamily="34" charset="0"/>
              </a:rPr>
              <a:t>2</a:t>
            </a:r>
            <a:r>
              <a:rPr lang="es-ES" sz="2400" dirty="0">
                <a:solidFill>
                  <a:schemeClr val="bg1"/>
                </a:solidFill>
                <a:latin typeface="Arial" panose="020B0604020202020204" pitchFamily="34" charset="0"/>
                <a:cs typeface="Arial" panose="020B0604020202020204" pitchFamily="34" charset="0"/>
              </a:rPr>
              <a:t> es bajo.</a:t>
            </a:r>
          </a:p>
        </p:txBody>
      </p:sp>
      <p:sp>
        <p:nvSpPr>
          <p:cNvPr id="5" name="Marcador de número de diapositiva 4">
            <a:extLst>
              <a:ext uri="{FF2B5EF4-FFF2-40B4-BE49-F238E27FC236}">
                <a16:creationId xmlns:a16="http://schemas.microsoft.com/office/drawing/2014/main" id="{EC88E24E-D747-A609-EC2E-702FEAC55213}"/>
              </a:ext>
            </a:extLst>
          </p:cNvPr>
          <p:cNvSpPr>
            <a:spLocks noGrp="1"/>
          </p:cNvSpPr>
          <p:nvPr>
            <p:ph type="sldNum" sz="quarter" idx="12"/>
          </p:nvPr>
        </p:nvSpPr>
        <p:spPr/>
        <p:txBody>
          <a:bodyPr/>
          <a:lstStyle/>
          <a:p>
            <a:fld id="{C1FF6DA9-008F-8B48-92A6-B652298478BF}" type="slidenum">
              <a:rPr lang="en-US" smtClean="0"/>
              <a:pPr/>
              <a:t>9</a:t>
            </a:fld>
            <a:endParaRPr lang="en-US" dirty="0"/>
          </a:p>
        </p:txBody>
      </p:sp>
      <p:sp>
        <p:nvSpPr>
          <p:cNvPr id="6" name="Title 1">
            <a:extLst>
              <a:ext uri="{FF2B5EF4-FFF2-40B4-BE49-F238E27FC236}">
                <a16:creationId xmlns:a16="http://schemas.microsoft.com/office/drawing/2014/main" id="{39146869-BA64-9718-6345-4B16B80357B0}"/>
              </a:ext>
            </a:extLst>
          </p:cNvPr>
          <p:cNvSpPr txBox="1">
            <a:spLocks/>
          </p:cNvSpPr>
          <p:nvPr/>
        </p:nvSpPr>
        <p:spPr>
          <a:xfrm>
            <a:off x="484710" y="219641"/>
            <a:ext cx="5180984" cy="738664"/>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a:t>
            </a:r>
          </a:p>
        </p:txBody>
      </p:sp>
      <p:sp>
        <p:nvSpPr>
          <p:cNvPr id="7" name="Title 1">
            <a:extLst>
              <a:ext uri="{FF2B5EF4-FFF2-40B4-BE49-F238E27FC236}">
                <a16:creationId xmlns:a16="http://schemas.microsoft.com/office/drawing/2014/main" id="{6B93BC37-A675-49F1-1D5F-26B902837223}"/>
              </a:ext>
            </a:extLst>
          </p:cNvPr>
          <p:cNvSpPr txBox="1">
            <a:spLocks/>
          </p:cNvSpPr>
          <p:nvPr/>
        </p:nvSpPr>
        <p:spPr>
          <a:xfrm>
            <a:off x="484710" y="1178858"/>
            <a:ext cx="8544990" cy="523220"/>
          </a:xfrm>
          <a:prstGeom prst="rect">
            <a:avLst/>
          </a:prstGeom>
        </p:spPr>
        <p:txBody>
          <a:bodyPr wrap="square">
            <a:sp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solidFill>
                  <a:schemeClr val="bg1"/>
                </a:solidFill>
                <a:latin typeface="Arial" panose="020B0604020202020204" pitchFamily="34" charset="0"/>
                <a:cs typeface="Arial" panose="020B0604020202020204" pitchFamily="34" charset="0"/>
              </a:rPr>
              <a:t>Interpretación de reglas: casos perceptivos distintos</a:t>
            </a:r>
          </a:p>
        </p:txBody>
      </p:sp>
    </p:spTree>
    <p:extLst>
      <p:ext uri="{BB962C8B-B14F-4D97-AF65-F5344CB8AC3E}">
        <p14:creationId xmlns:p14="http://schemas.microsoft.com/office/powerpoint/2010/main" val="1366871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0</TotalTime>
  <Words>2570</Words>
  <Application>Microsoft Office PowerPoint</Application>
  <PresentationFormat>Presentación en pantalla (4:3)</PresentationFormat>
  <Paragraphs>191</Paragraphs>
  <Slides>15</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Aptos</vt:lpstr>
      <vt:lpstr>Arial</vt:lpstr>
      <vt:lpstr>Century Gothic</vt:lpstr>
      <vt:lpstr>Courier New</vt:lpstr>
      <vt:lpstr>Symbol</vt:lpstr>
      <vt:lpstr>Wingdings 3</vt:lpstr>
      <vt:lpstr>Ion</vt:lpstr>
      <vt:lpstr>Sistema de lógica difusa para calcular diferencias de color</vt:lpstr>
      <vt:lpstr>Presentación de PowerPoint</vt:lpstr>
      <vt:lpstr>¿Por qué lógica difusa?</vt:lpstr>
      <vt:lpstr>Presentación de PowerPoint</vt:lpstr>
      <vt:lpstr>Presentación de PowerPoint</vt:lpstr>
      <vt:lpstr>Presentación de PowerPoint</vt:lpstr>
      <vt:lpstr>Selección de reglas óptimas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Rafa Huertas</cp:lastModifiedBy>
  <cp:revision>5</cp:revision>
  <dcterms:created xsi:type="dcterms:W3CDTF">2013-01-27T09:14:16Z</dcterms:created>
  <dcterms:modified xsi:type="dcterms:W3CDTF">2025-06-17T23:41:37Z</dcterms:modified>
  <cp:category/>
</cp:coreProperties>
</file>